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slideLayouts/slideLayout8.xml" ContentType="application/vnd.openxmlformats-officedocument.presentationml.slideLayout+xml"/>
  <Override PartName="/ppt/theme/theme3.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4.xml" ContentType="application/vnd.openxmlformats-officedocument.theme+xml"/>
  <Override PartName="/ppt/tags/tag8.xml" ContentType="application/vnd.openxmlformats-officedocument.presentationml.tags+xml"/>
  <Override PartName="/ppt/tags/tag9.xml" ContentType="application/vnd.openxmlformats-officedocument.presentationml.tag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5.xml" ContentType="application/vnd.openxmlformats-officedocument.theme+xml"/>
  <Override PartName="/ppt/tags/tag10.xml" ContentType="application/vnd.openxmlformats-officedocument.presentationml.tags+xml"/>
  <Override PartName="/ppt/tags/tag11.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6.xml" ContentType="application/vnd.openxmlformats-officedocument.theme+xml"/>
  <Override PartName="/ppt/tags/tag12.xml" ContentType="application/vnd.openxmlformats-officedocument.presentationml.tags+xml"/>
  <Override PartName="/ppt/tags/tag13.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7.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8.xml" ContentType="application/vnd.openxmlformats-officedocument.theme+xml"/>
  <Override PartName="/ppt/tags/tag16.xml" ContentType="application/vnd.openxmlformats-officedocument.presentationml.tags+xml"/>
  <Override PartName="/ppt/tags/tag17.xml" ContentType="application/vnd.openxmlformats-officedocument.presentationml.tags+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9.xml" ContentType="application/vnd.openxmlformats-officedocument.theme+xml"/>
  <Override PartName="/ppt/tags/tag18.xml" ContentType="application/vnd.openxmlformats-officedocument.presentationml.tags+xml"/>
  <Override PartName="/ppt/tags/tag19.xml" ContentType="application/vnd.openxmlformats-officedocument.presentationml.tags+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10.xml" ContentType="application/vnd.openxmlformats-officedocument.theme+xml"/>
  <Override PartName="/ppt/tags/tag20.xml" ContentType="application/vnd.openxmlformats-officedocument.presentationml.tags+xml"/>
  <Override PartName="/ppt/tags/tag21.xml" ContentType="application/vnd.openxmlformats-officedocument.presentationml.tags+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11.xml" ContentType="application/vnd.openxmlformats-officedocument.theme+xml"/>
  <Override PartName="/ppt/tags/tag22.xml" ContentType="application/vnd.openxmlformats-officedocument.presentationml.tags+xml"/>
  <Override PartName="/ppt/tags/tag23.xml" ContentType="application/vnd.openxmlformats-officedocument.presentationml.tags+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12.xml" ContentType="application/vnd.openxmlformats-officedocument.theme+xml"/>
  <Override PartName="/ppt/tags/tag24.xml" ContentType="application/vnd.openxmlformats-officedocument.presentationml.tags+xml"/>
  <Override PartName="/ppt/tags/tag25.xml" ContentType="application/vnd.openxmlformats-officedocument.presentationml.tags+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13.xml" ContentType="application/vnd.openxmlformats-officedocument.theme+xml"/>
  <Override PartName="/ppt/tags/tag26.xml" ContentType="application/vnd.openxmlformats-officedocument.presentationml.tags+xml"/>
  <Override PartName="/ppt/tags/tag27.xml" ContentType="application/vnd.openxmlformats-officedocument.presentationml.tags+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14.xml" ContentType="application/vnd.openxmlformats-officedocument.theme+xml"/>
  <Override PartName="/ppt/tags/tag28.xml" ContentType="application/vnd.openxmlformats-officedocument.presentationml.tags+xml"/>
  <Override PartName="/ppt/tags/tag29.xml" ContentType="application/vnd.openxmlformats-officedocument.presentationml.tags+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15.xml" ContentType="application/vnd.openxmlformats-officedocument.theme+xml"/>
  <Override PartName="/ppt/tags/tag30.xml" ContentType="application/vnd.openxmlformats-officedocument.presentationml.tags+xml"/>
  <Override PartName="/ppt/tags/tag31.xml" ContentType="application/vnd.openxmlformats-officedocument.presentationml.tags+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16.xml" ContentType="application/vnd.openxmlformats-officedocument.theme+xml"/>
  <Override PartName="/ppt/tags/tag32.xml" ContentType="application/vnd.openxmlformats-officedocument.presentationml.tags+xml"/>
  <Override PartName="/ppt/tags/tag33.xml" ContentType="application/vnd.openxmlformats-officedocument.presentationml.tags+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17.xml" ContentType="application/vnd.openxmlformats-officedocument.theme+xml"/>
  <Override PartName="/ppt/tags/tag34.xml" ContentType="application/vnd.openxmlformats-officedocument.presentationml.tags+xml"/>
  <Override PartName="/ppt/tags/tag35.xml" ContentType="application/vnd.openxmlformats-officedocument.presentationml.tags+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18.xml" ContentType="application/vnd.openxmlformats-officedocument.theme+xml"/>
  <Override PartName="/ppt/tags/tag36.xml" ContentType="application/vnd.openxmlformats-officedocument.presentationml.tags+xml"/>
  <Override PartName="/ppt/tags/tag37.xml" ContentType="application/vnd.openxmlformats-officedocument.presentationml.tags+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19.xml" ContentType="application/vnd.openxmlformats-officedocument.theme+xml"/>
  <Override PartName="/ppt/tags/tag38.xml" ContentType="application/vnd.openxmlformats-officedocument.presentationml.tags+xml"/>
  <Override PartName="/ppt/tags/tag39.xml" ContentType="application/vnd.openxmlformats-officedocument.presentationml.tags+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20.xml" ContentType="application/vnd.openxmlformats-officedocument.theme+xml"/>
  <Override PartName="/ppt/tags/tag40.xml" ContentType="application/vnd.openxmlformats-officedocument.presentationml.tags+xml"/>
  <Override PartName="/ppt/tags/tag41.xml" ContentType="application/vnd.openxmlformats-officedocument.presentationml.tags+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21.xml" ContentType="application/vnd.openxmlformats-officedocument.theme+xml"/>
  <Override PartName="/ppt/tags/tag42.xml" ContentType="application/vnd.openxmlformats-officedocument.presentationml.tags+xml"/>
  <Override PartName="/ppt/tags/tag43.xml" ContentType="application/vnd.openxmlformats-officedocument.presentationml.tags+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22.xml" ContentType="application/vnd.openxmlformats-officedocument.theme+xml"/>
  <Override PartName="/ppt/tags/tag44.xml" ContentType="application/vnd.openxmlformats-officedocument.presentationml.tags+xml"/>
  <Override PartName="/ppt/tags/tag45.xml" ContentType="application/vnd.openxmlformats-officedocument.presentationml.tags+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23.xml" ContentType="application/vnd.openxmlformats-officedocument.theme+xml"/>
  <Override PartName="/ppt/tags/tag46.xml" ContentType="application/vnd.openxmlformats-officedocument.presentationml.tags+xml"/>
  <Override PartName="/ppt/tags/tag47.xml" ContentType="application/vnd.openxmlformats-officedocument.presentationml.tags+xml"/>
  <Override PartName="/ppt/theme/theme24.xml" ContentType="application/vnd.openxmlformats-officedocument.theme+xml"/>
  <Override PartName="/ppt/theme/theme25.xml" ContentType="application/vnd.openxmlformats-officedocument.theme+xml"/>
  <Override PartName="/ppt/tags/tag48.xml" ContentType="application/vnd.openxmlformats-officedocument.presentationml.tags+xml"/>
  <Override PartName="/ppt/notesSlides/notesSlide1.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1"/>
    <p:sldMasterId id="2147483669" r:id="rId2"/>
    <p:sldMasterId id="2147483673" r:id="rId3"/>
    <p:sldMasterId id="2147483675" r:id="rId4"/>
    <p:sldMasterId id="2147483678" r:id="rId5"/>
    <p:sldMasterId id="2147483681" r:id="rId6"/>
    <p:sldMasterId id="2147483684" r:id="rId7"/>
    <p:sldMasterId id="2147483690" r:id="rId8"/>
    <p:sldMasterId id="2147483693" r:id="rId9"/>
    <p:sldMasterId id="2147483697" r:id="rId10"/>
    <p:sldMasterId id="2147483702" r:id="rId11"/>
    <p:sldMasterId id="2147483707" r:id="rId12"/>
    <p:sldMasterId id="2147483712" r:id="rId13"/>
    <p:sldMasterId id="2147483717" r:id="rId14"/>
    <p:sldMasterId id="2147483722" r:id="rId15"/>
    <p:sldMasterId id="2147483727" r:id="rId16"/>
    <p:sldMasterId id="2147483732" r:id="rId17"/>
    <p:sldMasterId id="2147483736" r:id="rId18"/>
    <p:sldMasterId id="2147483741" r:id="rId19"/>
    <p:sldMasterId id="2147483746" r:id="rId20"/>
    <p:sldMasterId id="2147483750" r:id="rId21"/>
    <p:sldMasterId id="2147483755" r:id="rId22"/>
    <p:sldMasterId id="2147483760" r:id="rId23"/>
  </p:sldMasterIdLst>
  <p:notesMasterIdLst>
    <p:notesMasterId r:id="rId31"/>
  </p:notesMasterIdLst>
  <p:handoutMasterIdLst>
    <p:handoutMasterId r:id="rId32"/>
  </p:handoutMasterIdLst>
  <p:sldIdLst>
    <p:sldId id="2147470852" r:id="rId24"/>
    <p:sldId id="2147308254" r:id="rId25"/>
    <p:sldId id="2147470861" r:id="rId26"/>
    <p:sldId id="2147470847" r:id="rId27"/>
    <p:sldId id="2147470860" r:id="rId28"/>
    <p:sldId id="2147308245" r:id="rId29"/>
    <p:sldId id="2134804659" r:id="rId30"/>
  </p:sldIdLst>
  <p:sldSz cx="12192000" cy="6858000"/>
  <p:notesSz cx="6858000" cy="9144000"/>
  <p:custDataLst>
    <p:tags r:id="rId3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47" userDrawn="1">
          <p15:clr>
            <a:srgbClr val="A4A3A4"/>
          </p15:clr>
        </p15:guide>
        <p15:guide id="2" orient="horz" pos="777" userDrawn="1">
          <p15:clr>
            <a:srgbClr val="A4A3A4"/>
          </p15:clr>
        </p15:guide>
        <p15:guide id="4" pos="7446"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ore"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9" name="Autore" initials="A" lastIdx="97" clrIdx="8"/>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EBF7"/>
    <a:srgbClr val="E6E6E6"/>
    <a:srgbClr val="BDD7EE"/>
    <a:srgbClr val="2C5871"/>
    <a:srgbClr val="A6DAE9"/>
    <a:srgbClr val="81B2DF"/>
    <a:srgbClr val="2E75B6"/>
    <a:srgbClr val="109D9B"/>
    <a:srgbClr val="8FAADC"/>
    <a:srgbClr val="2F55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Stile con tema 1 - Colore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73A0DAA-6AF3-43AB-8588-CEC1D06C72B9}" styleName="Stile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essuno stile, nessuna grigli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Stile chiaro 1 - Colore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940675A-B579-460E-94D1-54222C63F5DA}" styleName="Nessuno stile, griglia tabel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643" autoAdjust="0"/>
    <p:restoredTop sz="93907" autoAdjust="0"/>
  </p:normalViewPr>
  <p:slideViewPr>
    <p:cSldViewPr snapToGrid="0" showGuides="1">
      <p:cViewPr varScale="1">
        <p:scale>
          <a:sx n="128" d="100"/>
          <a:sy n="128" d="100"/>
        </p:scale>
        <p:origin x="1112" y="176"/>
      </p:cViewPr>
      <p:guideLst>
        <p:guide pos="347"/>
        <p:guide orient="horz" pos="777"/>
        <p:guide pos="744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14784"/>
    </p:cViewPr>
  </p:sorterViewPr>
  <p:notesViewPr>
    <p:cSldViewPr snapToGrid="0">
      <p:cViewPr varScale="1">
        <p:scale>
          <a:sx n="54" d="100"/>
          <a:sy n="54" d="100"/>
        </p:scale>
        <p:origin x="2820"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3.xml"/><Relationship Id="rId39" Type="http://schemas.microsoft.com/office/2018/10/relationships/authors" Target="authors.xml"/><Relationship Id="rId21" Type="http://schemas.openxmlformats.org/officeDocument/2006/relationships/slideMaster" Target="slideMasters/slideMaster21.xml"/><Relationship Id="rId34" Type="http://schemas.openxmlformats.org/officeDocument/2006/relationships/commentAuthors" Target="commentAuthor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2.xml"/><Relationship Id="rId33" Type="http://schemas.openxmlformats.org/officeDocument/2006/relationships/tags" Target="tags/tag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Master" Target="slideMasters/slideMaster20.xml"/><Relationship Id="rId29" Type="http://schemas.openxmlformats.org/officeDocument/2006/relationships/slide" Target="slides/slide6.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xml"/><Relationship Id="rId32" Type="http://schemas.openxmlformats.org/officeDocument/2006/relationships/handoutMaster" Target="handoutMasters/handoutMaster1.xml"/><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5.xml"/><Relationship Id="rId36"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4.xml"/><Relationship Id="rId30" Type="http://schemas.openxmlformats.org/officeDocument/2006/relationships/slide" Target="slides/slide7.xml"/><Relationship Id="rId35" Type="http://schemas.openxmlformats.org/officeDocument/2006/relationships/presProps" Target="presProps.xml"/><Relationship Id="rId8" Type="http://schemas.openxmlformats.org/officeDocument/2006/relationships/slideMaster" Target="slideMasters/slideMaster8.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dirty="0"/>
          </a:p>
        </p:txBody>
      </p:sp>
      <p:sp>
        <p:nvSpPr>
          <p:cNvPr id="3" name="Segnaposto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00F837E-2716-47A2-B83D-3E8BD32A1D29}" type="datetimeFigureOut">
              <a:rPr lang="it-IT" smtClean="0"/>
              <a:t>22/04/24</a:t>
            </a:fld>
            <a:endParaRPr lang="it-IT" dirty="0"/>
          </a:p>
        </p:txBody>
      </p:sp>
      <p:sp>
        <p:nvSpPr>
          <p:cNvPr id="4" name="Segnaposto piè di pa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dirty="0"/>
          </a:p>
        </p:txBody>
      </p:sp>
      <p:sp>
        <p:nvSpPr>
          <p:cNvPr id="5" name="Segnaposto numero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B76A5B9-14B6-4C57-BF04-02D4C67C1B64}" type="slidenum">
              <a:rPr lang="it-IT" smtClean="0"/>
              <a:t>‹N›</a:t>
            </a:fld>
            <a:endParaRPr lang="it-IT" dirty="0"/>
          </a:p>
        </p:txBody>
      </p:sp>
    </p:spTree>
    <p:extLst>
      <p:ext uri="{BB962C8B-B14F-4D97-AF65-F5344CB8AC3E}">
        <p14:creationId xmlns:p14="http://schemas.microsoft.com/office/powerpoint/2010/main" val="31813143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dirty="0"/>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A432BA-FAF3-4B8D-A8BC-33B29632AD84}" type="datetimeFigureOut">
              <a:rPr lang="it-IT" smtClean="0"/>
              <a:t>22/04/24</a:t>
            </a:fld>
            <a:endParaRPr lang="it-IT" dirty="0"/>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dirty="0"/>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dirty="0"/>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EA7040-73EC-43B8-B461-C7FA9179F2A2}" type="slidenum">
              <a:rPr lang="it-IT" smtClean="0"/>
              <a:t>‹N›</a:t>
            </a:fld>
            <a:endParaRPr lang="it-IT" dirty="0"/>
          </a:p>
        </p:txBody>
      </p:sp>
    </p:spTree>
    <p:extLst>
      <p:ext uri="{BB962C8B-B14F-4D97-AF65-F5344CB8AC3E}">
        <p14:creationId xmlns:p14="http://schemas.microsoft.com/office/powerpoint/2010/main" val="22644136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2075" y="744538"/>
            <a:ext cx="6616700" cy="3722687"/>
          </a:xfrm>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D8377BB1-BB3E-4EDF-B5FC-A3BA0BC965C5}" type="slidenum">
              <a:rPr lang="en-US" smtClean="0"/>
              <a:pPr>
                <a:defRPr/>
              </a:pPr>
              <a:t>1</a:t>
            </a:fld>
            <a:endParaRPr lang="en-US" dirty="0"/>
          </a:p>
        </p:txBody>
      </p:sp>
    </p:spTree>
    <p:extLst>
      <p:ext uri="{BB962C8B-B14F-4D97-AF65-F5344CB8AC3E}">
        <p14:creationId xmlns:p14="http://schemas.microsoft.com/office/powerpoint/2010/main" val="31326967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pPr>
              <a:defRPr/>
            </a:pPr>
            <a:fld id="{BB3254A1-CCD7-44DF-9523-45381288C8C7}" type="slidenum">
              <a:rPr lang="it-IT" smtClean="0">
                <a:solidFill>
                  <a:prstClr val="black"/>
                </a:solidFill>
              </a:rPr>
              <a:pPr>
                <a:defRPr/>
              </a:pPr>
              <a:t>7</a:t>
            </a:fld>
            <a:endParaRPr lang="it-IT" dirty="0">
              <a:solidFill>
                <a:prstClr val="black"/>
              </a:solidFill>
            </a:endParaRPr>
          </a:p>
        </p:txBody>
      </p:sp>
    </p:spTree>
    <p:extLst>
      <p:ext uri="{BB962C8B-B14F-4D97-AF65-F5344CB8AC3E}">
        <p14:creationId xmlns:p14="http://schemas.microsoft.com/office/powerpoint/2010/main" val="31189840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5.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8.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9.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Text Placeholder 4"/>
          <p:cNvSpPr>
            <a:spLocks noGrp="1"/>
          </p:cNvSpPr>
          <p:nvPr>
            <p:ph type="body" sz="quarter" idx="11" hasCustomPrompt="1"/>
          </p:nvPr>
        </p:nvSpPr>
        <p:spPr>
          <a:xfrm>
            <a:off x="601786" y="203863"/>
            <a:ext cx="10574092" cy="169200"/>
          </a:xfrm>
        </p:spPr>
        <p:txBody>
          <a:bodyPr anchor="b"/>
          <a:lstStyle>
            <a:lvl1pPr>
              <a:spcAft>
                <a:spcPts val="0"/>
              </a:spcAft>
              <a:defRPr sz="1108"/>
            </a:lvl1pPr>
          </a:lstStyle>
          <a:p>
            <a:pPr lvl="0"/>
            <a:r>
              <a:rPr lang="en-US" dirty="0"/>
              <a:t>Super title here</a:t>
            </a:r>
          </a:p>
        </p:txBody>
      </p:sp>
      <p:grpSp>
        <p:nvGrpSpPr>
          <p:cNvPr id="4" name="Gruppo 3"/>
          <p:cNvGrpSpPr/>
          <p:nvPr userDrawn="1"/>
        </p:nvGrpSpPr>
        <p:grpSpPr>
          <a:xfrm>
            <a:off x="82799" y="6358895"/>
            <a:ext cx="2100579" cy="477686"/>
            <a:chOff x="82799" y="6358895"/>
            <a:chExt cx="2100579" cy="477686"/>
          </a:xfrm>
        </p:grpSpPr>
        <p:pic>
          <p:nvPicPr>
            <p:cNvPr id="6" name="Picture 3"/>
            <p:cNvPicPr>
              <a:picLocks noChangeAspect="1" noChangeArrowheads="1"/>
            </p:cNvPicPr>
            <p:nvPr userDrawn="1"/>
          </p:nvPicPr>
          <p:blipFill rotWithShape="1">
            <a:blip r:embed="rId2" cstate="print"/>
            <a:srcRect l="51974" t="26460" r="44514" b="67870"/>
            <a:stretch/>
          </p:blipFill>
          <p:spPr bwMode="auto">
            <a:xfrm>
              <a:off x="82799" y="6358895"/>
              <a:ext cx="436965" cy="477686"/>
            </a:xfrm>
            <a:prstGeom prst="rect">
              <a:avLst/>
            </a:prstGeom>
            <a:noFill/>
            <a:ln w="9525">
              <a:noFill/>
              <a:miter lim="800000"/>
              <a:headEnd/>
              <a:tailEnd/>
            </a:ln>
          </p:spPr>
        </p:pic>
        <p:sp>
          <p:nvSpPr>
            <p:cNvPr id="7" name="Ovale 6"/>
            <p:cNvSpPr/>
            <p:nvPr userDrawn="1"/>
          </p:nvSpPr>
          <p:spPr>
            <a:xfrm>
              <a:off x="2110353" y="6685117"/>
              <a:ext cx="73025" cy="7351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it-IT" sz="900" dirty="0">
                <a:solidFill>
                  <a:schemeClr val="bg1"/>
                </a:solidFill>
              </a:endParaRPr>
            </a:p>
          </p:txBody>
        </p:sp>
      </p:grpSp>
      <p:sp>
        <p:nvSpPr>
          <p:cNvPr id="8" name="CasellaDiTesto 7">
            <a:extLst>
              <a:ext uri="{FF2B5EF4-FFF2-40B4-BE49-F238E27FC236}">
                <a16:creationId xmlns:a16="http://schemas.microsoft.com/office/drawing/2014/main" id="{824D578D-9F36-4F80-ACA9-57D62A0D6D9B}"/>
              </a:ext>
            </a:extLst>
          </p:cNvPr>
          <p:cNvSpPr txBox="1"/>
          <p:nvPr userDrawn="1"/>
        </p:nvSpPr>
        <p:spPr>
          <a:xfrm>
            <a:off x="-80113" y="6449353"/>
            <a:ext cx="3835086" cy="400110"/>
          </a:xfrm>
          <a:prstGeom prst="rect">
            <a:avLst/>
          </a:prstGeom>
          <a:noFill/>
        </p:spPr>
        <p:txBody>
          <a:bodyPr wrap="square">
            <a:spAutoFit/>
          </a:bodyPr>
          <a:lstStyle/>
          <a:p>
            <a:pPr algn="ctr" hangingPunct="0">
              <a:tabLst>
                <a:tab pos="2790825" algn="l"/>
              </a:tabLst>
            </a:pPr>
            <a:r>
              <a:rPr lang="it-IT" sz="2000" b="1" kern="0" dirty="0">
                <a:solidFill>
                  <a:srgbClr val="000000"/>
                </a:solidFill>
                <a:effectLst/>
                <a:latin typeface="Kunstler Script" panose="030304020206070D0D06" pitchFamily="66" charset="0"/>
                <a:ea typeface="Times New Roman" panose="02020603050405020304" pitchFamily="18" charset="0"/>
              </a:rPr>
              <a:t>Ministero dell’Istruzione e del Merito</a:t>
            </a:r>
            <a:endParaRPr lang="it-IT" sz="1000" b="1" kern="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79877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Diapositiva titolo">
    <p:spTree>
      <p:nvGrpSpPr>
        <p:cNvPr id="1" name=""/>
        <p:cNvGrpSpPr/>
        <p:nvPr/>
      </p:nvGrpSpPr>
      <p:grpSpPr>
        <a:xfrm>
          <a:off x="0" y="0"/>
          <a:ext cx="0" cy="0"/>
          <a:chOff x="0" y="0"/>
          <a:chExt cx="0" cy="0"/>
        </a:xfrm>
      </p:grpSpPr>
    </p:spTree>
    <p:extLst>
      <p:ext uri="{BB962C8B-B14F-4D97-AF65-F5344CB8AC3E}">
        <p14:creationId xmlns:p14="http://schemas.microsoft.com/office/powerpoint/2010/main" val="6543209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Text Placeholder 4"/>
          <p:cNvSpPr>
            <a:spLocks noGrp="1"/>
          </p:cNvSpPr>
          <p:nvPr>
            <p:ph type="body" sz="quarter" idx="11" hasCustomPrompt="1"/>
          </p:nvPr>
        </p:nvSpPr>
        <p:spPr>
          <a:xfrm>
            <a:off x="601786" y="203863"/>
            <a:ext cx="10574092" cy="169200"/>
          </a:xfrm>
        </p:spPr>
        <p:txBody>
          <a:bodyPr anchor="b"/>
          <a:lstStyle>
            <a:lvl1pPr>
              <a:spcAft>
                <a:spcPts val="0"/>
              </a:spcAft>
              <a:defRPr sz="1108"/>
            </a:lvl1pPr>
          </a:lstStyle>
          <a:p>
            <a:pPr lvl="0"/>
            <a:r>
              <a:rPr lang="en-US" dirty="0"/>
              <a:t>Super title here</a:t>
            </a:r>
          </a:p>
        </p:txBody>
      </p:sp>
    </p:spTree>
    <p:extLst>
      <p:ext uri="{BB962C8B-B14F-4D97-AF65-F5344CB8AC3E}">
        <p14:creationId xmlns:p14="http://schemas.microsoft.com/office/powerpoint/2010/main" val="7666119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Diapositiva tito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02918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Text Placeholder 4"/>
          <p:cNvSpPr>
            <a:spLocks noGrp="1"/>
          </p:cNvSpPr>
          <p:nvPr>
            <p:ph type="body" sz="quarter" idx="11" hasCustomPrompt="1"/>
          </p:nvPr>
        </p:nvSpPr>
        <p:spPr>
          <a:xfrm>
            <a:off x="601786" y="203863"/>
            <a:ext cx="10574092" cy="169200"/>
          </a:xfrm>
        </p:spPr>
        <p:txBody>
          <a:bodyPr anchor="b"/>
          <a:lstStyle>
            <a:lvl1pPr>
              <a:spcAft>
                <a:spcPts val="0"/>
              </a:spcAft>
              <a:defRPr sz="1108"/>
            </a:lvl1pPr>
          </a:lstStyle>
          <a:p>
            <a:pPr lvl="0"/>
            <a:r>
              <a:rPr lang="en-US" dirty="0"/>
              <a:t>Super title here</a:t>
            </a:r>
          </a:p>
        </p:txBody>
      </p:sp>
    </p:spTree>
    <p:extLst>
      <p:ext uri="{BB962C8B-B14F-4D97-AF65-F5344CB8AC3E}">
        <p14:creationId xmlns:p14="http://schemas.microsoft.com/office/powerpoint/2010/main" val="10218967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Diapositiva tito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47916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Text Placeholder 4"/>
          <p:cNvSpPr>
            <a:spLocks noGrp="1"/>
          </p:cNvSpPr>
          <p:nvPr>
            <p:ph type="body" sz="quarter" idx="11" hasCustomPrompt="1"/>
          </p:nvPr>
        </p:nvSpPr>
        <p:spPr>
          <a:xfrm>
            <a:off x="601786" y="203863"/>
            <a:ext cx="10574092" cy="169200"/>
          </a:xfrm>
        </p:spPr>
        <p:txBody>
          <a:bodyPr anchor="b"/>
          <a:lstStyle>
            <a:lvl1pPr>
              <a:spcAft>
                <a:spcPts val="0"/>
              </a:spcAft>
              <a:defRPr sz="1108"/>
            </a:lvl1pPr>
          </a:lstStyle>
          <a:p>
            <a:pPr lvl="0"/>
            <a:r>
              <a:rPr lang="en-US" dirty="0"/>
              <a:t>Super title here</a:t>
            </a:r>
          </a:p>
        </p:txBody>
      </p:sp>
    </p:spTree>
    <p:extLst>
      <p:ext uri="{BB962C8B-B14F-4D97-AF65-F5344CB8AC3E}">
        <p14:creationId xmlns:p14="http://schemas.microsoft.com/office/powerpoint/2010/main" val="29547925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Diapositiva tito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78648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Diapositiva titolo">
    <p:spTree>
      <p:nvGrpSpPr>
        <p:cNvPr id="1" name=""/>
        <p:cNvGrpSpPr/>
        <p:nvPr/>
      </p:nvGrpSpPr>
      <p:grpSpPr>
        <a:xfrm>
          <a:off x="0" y="0"/>
          <a:ext cx="0" cy="0"/>
          <a:chOff x="0" y="0"/>
          <a:chExt cx="0" cy="0"/>
        </a:xfrm>
      </p:grpSpPr>
      <p:pic>
        <p:nvPicPr>
          <p:cNvPr id="4" name="Picture 3"/>
          <p:cNvPicPr>
            <a:picLocks noChangeAspect="1" noChangeArrowheads="1"/>
          </p:cNvPicPr>
          <p:nvPr userDrawn="1"/>
        </p:nvPicPr>
        <p:blipFill>
          <a:blip r:embed="rId2" cstate="print"/>
          <a:srcRect l="51974" t="26460" r="9636" b="67870"/>
          <a:stretch>
            <a:fillRect/>
          </a:stretch>
        </p:blipFill>
        <p:spPr bwMode="auto">
          <a:xfrm>
            <a:off x="82799" y="6358895"/>
            <a:ext cx="4776868" cy="477686"/>
          </a:xfrm>
          <a:prstGeom prst="rect">
            <a:avLst/>
          </a:prstGeom>
          <a:noFill/>
          <a:ln w="9525">
            <a:noFill/>
            <a:miter lim="800000"/>
            <a:headEnd/>
            <a:tailEnd/>
          </a:ln>
        </p:spPr>
      </p:pic>
    </p:spTree>
    <p:extLst>
      <p:ext uri="{BB962C8B-B14F-4D97-AF65-F5344CB8AC3E}">
        <p14:creationId xmlns:p14="http://schemas.microsoft.com/office/powerpoint/2010/main" val="32335670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Text Placeholder 4"/>
          <p:cNvSpPr>
            <a:spLocks noGrp="1"/>
          </p:cNvSpPr>
          <p:nvPr>
            <p:ph type="body" sz="quarter" idx="11" hasCustomPrompt="1"/>
          </p:nvPr>
        </p:nvSpPr>
        <p:spPr>
          <a:xfrm>
            <a:off x="601786" y="203863"/>
            <a:ext cx="10574092" cy="169200"/>
          </a:xfrm>
        </p:spPr>
        <p:txBody>
          <a:bodyPr anchor="b"/>
          <a:lstStyle>
            <a:lvl1pPr>
              <a:spcAft>
                <a:spcPts val="0"/>
              </a:spcAft>
              <a:defRPr sz="1108"/>
            </a:lvl1pPr>
          </a:lstStyle>
          <a:p>
            <a:pPr lvl="0"/>
            <a:r>
              <a:rPr lang="en-US" dirty="0"/>
              <a:t>Super title here</a:t>
            </a:r>
          </a:p>
        </p:txBody>
      </p:sp>
    </p:spTree>
    <p:extLst>
      <p:ext uri="{BB962C8B-B14F-4D97-AF65-F5344CB8AC3E}">
        <p14:creationId xmlns:p14="http://schemas.microsoft.com/office/powerpoint/2010/main" val="18603472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Text Placeholder 4"/>
          <p:cNvSpPr>
            <a:spLocks noGrp="1"/>
          </p:cNvSpPr>
          <p:nvPr>
            <p:ph type="body" sz="quarter" idx="11" hasCustomPrompt="1"/>
          </p:nvPr>
        </p:nvSpPr>
        <p:spPr>
          <a:xfrm>
            <a:off x="601786" y="203863"/>
            <a:ext cx="10574092" cy="169200"/>
          </a:xfrm>
        </p:spPr>
        <p:txBody>
          <a:bodyPr anchor="b"/>
          <a:lstStyle>
            <a:lvl1pPr>
              <a:spcAft>
                <a:spcPts val="0"/>
              </a:spcAft>
              <a:defRPr sz="1108"/>
            </a:lvl1pPr>
          </a:lstStyle>
          <a:p>
            <a:pPr lvl="0"/>
            <a:r>
              <a:rPr lang="en-US" dirty="0"/>
              <a:t>Super title here</a:t>
            </a:r>
          </a:p>
        </p:txBody>
      </p:sp>
      <p:pic>
        <p:nvPicPr>
          <p:cNvPr id="5" name="Immagine 4">
            <a:extLst>
              <a:ext uri="{FF2B5EF4-FFF2-40B4-BE49-F238E27FC236}">
                <a16:creationId xmlns:a16="http://schemas.microsoft.com/office/drawing/2014/main" id="{84CE68E6-2DC3-4F56-8D01-C4997FEE6780}"/>
              </a:ext>
            </a:extLst>
          </p:cNvPr>
          <p:cNvPicPr>
            <a:picLocks noChangeAspect="1"/>
          </p:cNvPicPr>
          <p:nvPr userDrawn="1"/>
        </p:nvPicPr>
        <p:blipFill>
          <a:blip r:embed="rId2"/>
          <a:stretch>
            <a:fillRect/>
          </a:stretch>
        </p:blipFill>
        <p:spPr>
          <a:xfrm>
            <a:off x="236204" y="6368667"/>
            <a:ext cx="2111151" cy="471490"/>
          </a:xfrm>
          <a:prstGeom prst="rect">
            <a:avLst/>
          </a:prstGeom>
        </p:spPr>
      </p:pic>
    </p:spTree>
    <p:extLst>
      <p:ext uri="{BB962C8B-B14F-4D97-AF65-F5344CB8AC3E}">
        <p14:creationId xmlns:p14="http://schemas.microsoft.com/office/powerpoint/2010/main" val="22205146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Diapositiva titolo">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54500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Disclaim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00419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Diapositiva titolo">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6C701722-D534-455C-9438-4E14F0C75A46}"/>
              </a:ext>
            </a:extLst>
          </p:cNvPr>
          <p:cNvPicPr>
            <a:picLocks noChangeAspect="1"/>
          </p:cNvPicPr>
          <p:nvPr userDrawn="1"/>
        </p:nvPicPr>
        <p:blipFill>
          <a:blip r:embed="rId2"/>
          <a:stretch>
            <a:fillRect/>
          </a:stretch>
        </p:blipFill>
        <p:spPr>
          <a:xfrm>
            <a:off x="236204" y="6368667"/>
            <a:ext cx="2111151" cy="471490"/>
          </a:xfrm>
          <a:prstGeom prst="rect">
            <a:avLst/>
          </a:prstGeom>
        </p:spPr>
      </p:pic>
    </p:spTree>
    <p:extLst>
      <p:ext uri="{BB962C8B-B14F-4D97-AF65-F5344CB8AC3E}">
        <p14:creationId xmlns:p14="http://schemas.microsoft.com/office/powerpoint/2010/main" val="22910897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Text Placeholder 4"/>
          <p:cNvSpPr>
            <a:spLocks noGrp="1"/>
          </p:cNvSpPr>
          <p:nvPr>
            <p:ph type="body" sz="quarter" idx="11" hasCustomPrompt="1"/>
          </p:nvPr>
        </p:nvSpPr>
        <p:spPr>
          <a:xfrm>
            <a:off x="601786" y="203863"/>
            <a:ext cx="10574092" cy="169200"/>
          </a:xfrm>
        </p:spPr>
        <p:txBody>
          <a:bodyPr anchor="b"/>
          <a:lstStyle>
            <a:lvl1pPr>
              <a:spcAft>
                <a:spcPts val="0"/>
              </a:spcAft>
              <a:defRPr sz="1108"/>
            </a:lvl1pPr>
          </a:lstStyle>
          <a:p>
            <a:pPr lvl="0"/>
            <a:r>
              <a:rPr lang="en-US" dirty="0"/>
              <a:t>Super title here</a:t>
            </a:r>
          </a:p>
        </p:txBody>
      </p:sp>
    </p:spTree>
    <p:extLst>
      <p:ext uri="{BB962C8B-B14F-4D97-AF65-F5344CB8AC3E}">
        <p14:creationId xmlns:p14="http://schemas.microsoft.com/office/powerpoint/2010/main" val="21217223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1_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C260CA6-43F5-476F-97B4-5467708FCEC9}"/>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0F379132-2F07-4D38-8264-509E5E8EF8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3ECE203D-5AA9-4BC8-B7A8-8407831334D1}"/>
              </a:ext>
            </a:extLst>
          </p:cNvPr>
          <p:cNvSpPr>
            <a:spLocks noGrp="1"/>
          </p:cNvSpPr>
          <p:nvPr>
            <p:ph type="dt" sz="half" idx="10"/>
          </p:nvPr>
        </p:nvSpPr>
        <p:spPr/>
        <p:txBody>
          <a:bodyPr/>
          <a:lstStyle/>
          <a:p>
            <a:fld id="{73385FE4-C8B2-41F9-BD8B-4A04EB82DF50}" type="datetimeFigureOut">
              <a:rPr lang="it-IT" smtClean="0"/>
              <a:t>22/04/24</a:t>
            </a:fld>
            <a:endParaRPr lang="it-IT" dirty="0"/>
          </a:p>
        </p:txBody>
      </p:sp>
      <p:sp>
        <p:nvSpPr>
          <p:cNvPr id="5" name="Segnaposto piè di pagina 4">
            <a:extLst>
              <a:ext uri="{FF2B5EF4-FFF2-40B4-BE49-F238E27FC236}">
                <a16:creationId xmlns:a16="http://schemas.microsoft.com/office/drawing/2014/main" id="{4872E4D2-3C38-45B7-926C-EED245264A18}"/>
              </a:ext>
            </a:extLst>
          </p:cNvPr>
          <p:cNvSpPr>
            <a:spLocks noGrp="1"/>
          </p:cNvSpPr>
          <p:nvPr>
            <p:ph type="ftr" sz="quarter" idx="11"/>
          </p:nvPr>
        </p:nvSpPr>
        <p:spPr/>
        <p:txBody>
          <a:bodyPr/>
          <a:lstStyle/>
          <a:p>
            <a:endParaRPr lang="it-IT" dirty="0"/>
          </a:p>
        </p:txBody>
      </p:sp>
      <p:sp>
        <p:nvSpPr>
          <p:cNvPr id="6" name="Segnaposto numero diapositiva 5">
            <a:extLst>
              <a:ext uri="{FF2B5EF4-FFF2-40B4-BE49-F238E27FC236}">
                <a16:creationId xmlns:a16="http://schemas.microsoft.com/office/drawing/2014/main" id="{545FD2FE-36FC-41A4-903A-1035DBDF6E24}"/>
              </a:ext>
            </a:extLst>
          </p:cNvPr>
          <p:cNvSpPr>
            <a:spLocks noGrp="1"/>
          </p:cNvSpPr>
          <p:nvPr>
            <p:ph type="sldNum" sz="quarter" idx="12"/>
          </p:nvPr>
        </p:nvSpPr>
        <p:spPr/>
        <p:txBody>
          <a:bodyPr/>
          <a:lstStyle/>
          <a:p>
            <a:fld id="{E94F259A-3B18-49BF-83D2-990451A2B73E}" type="slidenum">
              <a:rPr lang="it-IT" smtClean="0"/>
              <a:t>‹N›</a:t>
            </a:fld>
            <a:endParaRPr lang="it-IT" dirty="0"/>
          </a:p>
        </p:txBody>
      </p:sp>
    </p:spTree>
    <p:extLst>
      <p:ext uri="{BB962C8B-B14F-4D97-AF65-F5344CB8AC3E}">
        <p14:creationId xmlns:p14="http://schemas.microsoft.com/office/powerpoint/2010/main" val="20064630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Text Placeholder 4"/>
          <p:cNvSpPr>
            <a:spLocks noGrp="1"/>
          </p:cNvSpPr>
          <p:nvPr>
            <p:ph type="body" sz="quarter" idx="11" hasCustomPrompt="1"/>
          </p:nvPr>
        </p:nvSpPr>
        <p:spPr>
          <a:xfrm>
            <a:off x="601786" y="203863"/>
            <a:ext cx="10574092" cy="169200"/>
          </a:xfrm>
        </p:spPr>
        <p:txBody>
          <a:bodyPr anchor="b"/>
          <a:lstStyle>
            <a:lvl1pPr>
              <a:spcAft>
                <a:spcPts val="0"/>
              </a:spcAft>
              <a:defRPr sz="1108"/>
            </a:lvl1pPr>
          </a:lstStyle>
          <a:p>
            <a:pPr lvl="0"/>
            <a:r>
              <a:rPr lang="en-US" dirty="0"/>
              <a:t>Super title here</a:t>
            </a:r>
          </a:p>
        </p:txBody>
      </p:sp>
      <p:pic>
        <p:nvPicPr>
          <p:cNvPr id="8" name="Immagine 7">
            <a:extLst>
              <a:ext uri="{FF2B5EF4-FFF2-40B4-BE49-F238E27FC236}">
                <a16:creationId xmlns:a16="http://schemas.microsoft.com/office/drawing/2014/main" id="{B10E4EA8-D9D2-4890-9171-9C72C7E26AD0}"/>
              </a:ext>
            </a:extLst>
          </p:cNvPr>
          <p:cNvPicPr>
            <a:picLocks noChangeAspect="1"/>
          </p:cNvPicPr>
          <p:nvPr userDrawn="1"/>
        </p:nvPicPr>
        <p:blipFill>
          <a:blip r:embed="rId2"/>
          <a:stretch>
            <a:fillRect/>
          </a:stretch>
        </p:blipFill>
        <p:spPr>
          <a:xfrm>
            <a:off x="236204" y="6368667"/>
            <a:ext cx="2111151" cy="471490"/>
          </a:xfrm>
          <a:prstGeom prst="rect">
            <a:avLst/>
          </a:prstGeom>
        </p:spPr>
      </p:pic>
    </p:spTree>
    <p:extLst>
      <p:ext uri="{BB962C8B-B14F-4D97-AF65-F5344CB8AC3E}">
        <p14:creationId xmlns:p14="http://schemas.microsoft.com/office/powerpoint/2010/main" val="1413644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Diapositiva titolo">
    <p:spTree>
      <p:nvGrpSpPr>
        <p:cNvPr id="1" name=""/>
        <p:cNvGrpSpPr/>
        <p:nvPr/>
      </p:nvGrpSpPr>
      <p:grpSpPr>
        <a:xfrm>
          <a:off x="0" y="0"/>
          <a:ext cx="0" cy="0"/>
          <a:chOff x="0" y="0"/>
          <a:chExt cx="0" cy="0"/>
        </a:xfrm>
      </p:grpSpPr>
      <p:pic>
        <p:nvPicPr>
          <p:cNvPr id="8" name="Immagine 7">
            <a:extLst>
              <a:ext uri="{FF2B5EF4-FFF2-40B4-BE49-F238E27FC236}">
                <a16:creationId xmlns:a16="http://schemas.microsoft.com/office/drawing/2014/main" id="{84AD32CA-2928-4D1D-9D1F-82673D8A08C9}"/>
              </a:ext>
            </a:extLst>
          </p:cNvPr>
          <p:cNvPicPr>
            <a:picLocks noChangeAspect="1"/>
          </p:cNvPicPr>
          <p:nvPr userDrawn="1"/>
        </p:nvPicPr>
        <p:blipFill>
          <a:blip r:embed="rId2"/>
          <a:stretch>
            <a:fillRect/>
          </a:stretch>
        </p:blipFill>
        <p:spPr>
          <a:xfrm>
            <a:off x="236204" y="6368667"/>
            <a:ext cx="2111151" cy="471490"/>
          </a:xfrm>
          <a:prstGeom prst="rect">
            <a:avLst/>
          </a:prstGeom>
        </p:spPr>
      </p:pic>
    </p:spTree>
    <p:extLst>
      <p:ext uri="{BB962C8B-B14F-4D97-AF65-F5344CB8AC3E}">
        <p14:creationId xmlns:p14="http://schemas.microsoft.com/office/powerpoint/2010/main" val="39353461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userDrawn="1">
  <p:cSld name="Disclaim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42616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Text Placeholder 4"/>
          <p:cNvSpPr>
            <a:spLocks noGrp="1"/>
          </p:cNvSpPr>
          <p:nvPr>
            <p:ph type="body" sz="quarter" idx="11" hasCustomPrompt="1"/>
          </p:nvPr>
        </p:nvSpPr>
        <p:spPr>
          <a:xfrm>
            <a:off x="601786" y="203863"/>
            <a:ext cx="10574092" cy="169200"/>
          </a:xfrm>
        </p:spPr>
        <p:txBody>
          <a:bodyPr anchor="b"/>
          <a:lstStyle>
            <a:lvl1pPr>
              <a:spcAft>
                <a:spcPts val="0"/>
              </a:spcAft>
              <a:defRPr sz="1108"/>
            </a:lvl1pPr>
          </a:lstStyle>
          <a:p>
            <a:pPr lvl="0"/>
            <a:r>
              <a:rPr lang="en-US" dirty="0"/>
              <a:t>Super title here</a:t>
            </a:r>
          </a:p>
        </p:txBody>
      </p:sp>
      <p:pic>
        <p:nvPicPr>
          <p:cNvPr id="8" name="Immagine 7">
            <a:extLst>
              <a:ext uri="{FF2B5EF4-FFF2-40B4-BE49-F238E27FC236}">
                <a16:creationId xmlns:a16="http://schemas.microsoft.com/office/drawing/2014/main" id="{A94AEB8E-048B-4885-B985-2B02D141ACFA}"/>
              </a:ext>
            </a:extLst>
          </p:cNvPr>
          <p:cNvPicPr>
            <a:picLocks noChangeAspect="1"/>
          </p:cNvPicPr>
          <p:nvPr userDrawn="1"/>
        </p:nvPicPr>
        <p:blipFill>
          <a:blip r:embed="rId2"/>
          <a:stretch>
            <a:fillRect/>
          </a:stretch>
        </p:blipFill>
        <p:spPr>
          <a:xfrm>
            <a:off x="236204" y="6368667"/>
            <a:ext cx="2111151" cy="471490"/>
          </a:xfrm>
          <a:prstGeom prst="rect">
            <a:avLst/>
          </a:prstGeom>
        </p:spPr>
      </p:pic>
    </p:spTree>
    <p:extLst>
      <p:ext uri="{BB962C8B-B14F-4D97-AF65-F5344CB8AC3E}">
        <p14:creationId xmlns:p14="http://schemas.microsoft.com/office/powerpoint/2010/main" val="17468190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userDrawn="1">
  <p:cSld name="Diapositiva titolo">
    <p:spTree>
      <p:nvGrpSpPr>
        <p:cNvPr id="1" name=""/>
        <p:cNvGrpSpPr/>
        <p:nvPr/>
      </p:nvGrpSpPr>
      <p:grpSpPr>
        <a:xfrm>
          <a:off x="0" y="0"/>
          <a:ext cx="0" cy="0"/>
          <a:chOff x="0" y="0"/>
          <a:chExt cx="0" cy="0"/>
        </a:xfrm>
      </p:grpSpPr>
      <p:pic>
        <p:nvPicPr>
          <p:cNvPr id="8" name="Immagine 7">
            <a:extLst>
              <a:ext uri="{FF2B5EF4-FFF2-40B4-BE49-F238E27FC236}">
                <a16:creationId xmlns:a16="http://schemas.microsoft.com/office/drawing/2014/main" id="{84AD32CA-2928-4D1D-9D1F-82673D8A08C9}"/>
              </a:ext>
            </a:extLst>
          </p:cNvPr>
          <p:cNvPicPr>
            <a:picLocks noChangeAspect="1"/>
          </p:cNvPicPr>
          <p:nvPr userDrawn="1"/>
        </p:nvPicPr>
        <p:blipFill>
          <a:blip r:embed="rId2"/>
          <a:stretch>
            <a:fillRect/>
          </a:stretch>
        </p:blipFill>
        <p:spPr>
          <a:xfrm>
            <a:off x="236204" y="6368667"/>
            <a:ext cx="2111151" cy="471490"/>
          </a:xfrm>
          <a:prstGeom prst="rect">
            <a:avLst/>
          </a:prstGeom>
        </p:spPr>
      </p:pic>
    </p:spTree>
    <p:extLst>
      <p:ext uri="{BB962C8B-B14F-4D97-AF65-F5344CB8AC3E}">
        <p14:creationId xmlns:p14="http://schemas.microsoft.com/office/powerpoint/2010/main" val="9132360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userDrawn="1">
  <p:cSld name="Disclaim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2630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userDrawn="1">
  <p:cSld name="Disclaim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893118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Text Placeholder 4"/>
          <p:cNvSpPr>
            <a:spLocks noGrp="1"/>
          </p:cNvSpPr>
          <p:nvPr>
            <p:ph type="body" sz="quarter" idx="11" hasCustomPrompt="1"/>
          </p:nvPr>
        </p:nvSpPr>
        <p:spPr>
          <a:xfrm>
            <a:off x="601786" y="203863"/>
            <a:ext cx="10574092" cy="169200"/>
          </a:xfrm>
        </p:spPr>
        <p:txBody>
          <a:bodyPr anchor="b"/>
          <a:lstStyle>
            <a:lvl1pPr>
              <a:spcAft>
                <a:spcPts val="0"/>
              </a:spcAft>
              <a:defRPr sz="1108"/>
            </a:lvl1pPr>
          </a:lstStyle>
          <a:p>
            <a:pPr lvl="0"/>
            <a:r>
              <a:rPr lang="en-US" dirty="0"/>
              <a:t>Super title here</a:t>
            </a:r>
          </a:p>
        </p:txBody>
      </p:sp>
      <p:pic>
        <p:nvPicPr>
          <p:cNvPr id="8" name="Immagine 7">
            <a:extLst>
              <a:ext uri="{FF2B5EF4-FFF2-40B4-BE49-F238E27FC236}">
                <a16:creationId xmlns:a16="http://schemas.microsoft.com/office/drawing/2014/main" id="{CC27C94C-FD27-4E3E-9EC2-305B10047C76}"/>
              </a:ext>
            </a:extLst>
          </p:cNvPr>
          <p:cNvPicPr>
            <a:picLocks noChangeAspect="1"/>
          </p:cNvPicPr>
          <p:nvPr userDrawn="1"/>
        </p:nvPicPr>
        <p:blipFill>
          <a:blip r:embed="rId2"/>
          <a:stretch>
            <a:fillRect/>
          </a:stretch>
        </p:blipFill>
        <p:spPr>
          <a:xfrm>
            <a:off x="236204" y="6368667"/>
            <a:ext cx="2111151" cy="471490"/>
          </a:xfrm>
          <a:prstGeom prst="rect">
            <a:avLst/>
          </a:prstGeom>
        </p:spPr>
      </p:pic>
    </p:spTree>
    <p:extLst>
      <p:ext uri="{BB962C8B-B14F-4D97-AF65-F5344CB8AC3E}">
        <p14:creationId xmlns:p14="http://schemas.microsoft.com/office/powerpoint/2010/main" val="37369789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userDrawn="1">
  <p:cSld name="Diapositiva titolo">
    <p:spTree>
      <p:nvGrpSpPr>
        <p:cNvPr id="1" name=""/>
        <p:cNvGrpSpPr/>
        <p:nvPr/>
      </p:nvGrpSpPr>
      <p:grpSpPr>
        <a:xfrm>
          <a:off x="0" y="0"/>
          <a:ext cx="0" cy="0"/>
          <a:chOff x="0" y="0"/>
          <a:chExt cx="0" cy="0"/>
        </a:xfrm>
      </p:grpSpPr>
      <p:pic>
        <p:nvPicPr>
          <p:cNvPr id="8" name="Immagine 7">
            <a:extLst>
              <a:ext uri="{FF2B5EF4-FFF2-40B4-BE49-F238E27FC236}">
                <a16:creationId xmlns:a16="http://schemas.microsoft.com/office/drawing/2014/main" id="{84AD32CA-2928-4D1D-9D1F-82673D8A08C9}"/>
              </a:ext>
            </a:extLst>
          </p:cNvPr>
          <p:cNvPicPr>
            <a:picLocks noChangeAspect="1"/>
          </p:cNvPicPr>
          <p:nvPr userDrawn="1"/>
        </p:nvPicPr>
        <p:blipFill>
          <a:blip r:embed="rId2"/>
          <a:stretch>
            <a:fillRect/>
          </a:stretch>
        </p:blipFill>
        <p:spPr>
          <a:xfrm>
            <a:off x="236204" y="6368667"/>
            <a:ext cx="2111151" cy="471490"/>
          </a:xfrm>
          <a:prstGeom prst="rect">
            <a:avLst/>
          </a:prstGeom>
        </p:spPr>
      </p:pic>
    </p:spTree>
    <p:extLst>
      <p:ext uri="{BB962C8B-B14F-4D97-AF65-F5344CB8AC3E}">
        <p14:creationId xmlns:p14="http://schemas.microsoft.com/office/powerpoint/2010/main" val="31303192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userDrawn="1">
  <p:cSld name="Disclaimer">
    <p:spTree>
      <p:nvGrpSpPr>
        <p:cNvPr id="1" name=""/>
        <p:cNvGrpSpPr/>
        <p:nvPr/>
      </p:nvGrpSpPr>
      <p:grpSpPr>
        <a:xfrm>
          <a:off x="0" y="0"/>
          <a:ext cx="0" cy="0"/>
          <a:chOff x="0" y="0"/>
          <a:chExt cx="0" cy="0"/>
        </a:xfrm>
      </p:grpSpPr>
    </p:spTree>
    <p:extLst>
      <p:ext uri="{BB962C8B-B14F-4D97-AF65-F5344CB8AC3E}">
        <p14:creationId xmlns:p14="http://schemas.microsoft.com/office/powerpoint/2010/main" val="78188163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Text Placeholder 4"/>
          <p:cNvSpPr>
            <a:spLocks noGrp="1"/>
          </p:cNvSpPr>
          <p:nvPr>
            <p:ph type="body" sz="quarter" idx="11" hasCustomPrompt="1"/>
          </p:nvPr>
        </p:nvSpPr>
        <p:spPr>
          <a:xfrm>
            <a:off x="601786" y="203863"/>
            <a:ext cx="10574092" cy="169200"/>
          </a:xfrm>
        </p:spPr>
        <p:txBody>
          <a:bodyPr anchor="b"/>
          <a:lstStyle>
            <a:lvl1pPr>
              <a:spcAft>
                <a:spcPts val="0"/>
              </a:spcAft>
              <a:defRPr sz="1108"/>
            </a:lvl1pPr>
          </a:lstStyle>
          <a:p>
            <a:pPr lvl="0"/>
            <a:r>
              <a:rPr lang="en-US" dirty="0"/>
              <a:t>Super title here</a:t>
            </a:r>
          </a:p>
        </p:txBody>
      </p:sp>
      <p:pic>
        <p:nvPicPr>
          <p:cNvPr id="8" name="Immagine 7">
            <a:extLst>
              <a:ext uri="{FF2B5EF4-FFF2-40B4-BE49-F238E27FC236}">
                <a16:creationId xmlns:a16="http://schemas.microsoft.com/office/drawing/2014/main" id="{B5F4D518-2EC5-4973-8DAA-1794E6670974}"/>
              </a:ext>
            </a:extLst>
          </p:cNvPr>
          <p:cNvPicPr>
            <a:picLocks noChangeAspect="1"/>
          </p:cNvPicPr>
          <p:nvPr userDrawn="1"/>
        </p:nvPicPr>
        <p:blipFill>
          <a:blip r:embed="rId2"/>
          <a:stretch>
            <a:fillRect/>
          </a:stretch>
        </p:blipFill>
        <p:spPr>
          <a:xfrm>
            <a:off x="236204" y="6368667"/>
            <a:ext cx="2111151" cy="471490"/>
          </a:xfrm>
          <a:prstGeom prst="rect">
            <a:avLst/>
          </a:prstGeom>
        </p:spPr>
      </p:pic>
    </p:spTree>
    <p:extLst>
      <p:ext uri="{BB962C8B-B14F-4D97-AF65-F5344CB8AC3E}">
        <p14:creationId xmlns:p14="http://schemas.microsoft.com/office/powerpoint/2010/main" val="18862624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userDrawn="1">
  <p:cSld name="Diapositiva titolo">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989104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userDrawn="1">
  <p:cSld name="Disclaim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291163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Text Placeholder 4"/>
          <p:cNvSpPr>
            <a:spLocks noGrp="1"/>
          </p:cNvSpPr>
          <p:nvPr>
            <p:ph type="body" sz="quarter" idx="11" hasCustomPrompt="1"/>
          </p:nvPr>
        </p:nvSpPr>
        <p:spPr>
          <a:xfrm>
            <a:off x="601786" y="203863"/>
            <a:ext cx="10574092" cy="169200"/>
          </a:xfrm>
        </p:spPr>
        <p:txBody>
          <a:bodyPr anchor="b"/>
          <a:lstStyle>
            <a:lvl1pPr>
              <a:spcAft>
                <a:spcPts val="0"/>
              </a:spcAft>
              <a:defRPr sz="1108"/>
            </a:lvl1pPr>
          </a:lstStyle>
          <a:p>
            <a:pPr lvl="0"/>
            <a:r>
              <a:rPr lang="en-US" dirty="0"/>
              <a:t>Super title here</a:t>
            </a:r>
          </a:p>
        </p:txBody>
      </p:sp>
      <p:pic>
        <p:nvPicPr>
          <p:cNvPr id="8" name="Immagine 7">
            <a:extLst>
              <a:ext uri="{FF2B5EF4-FFF2-40B4-BE49-F238E27FC236}">
                <a16:creationId xmlns:a16="http://schemas.microsoft.com/office/drawing/2014/main" id="{5C478320-9796-4AB4-AFE2-4714258CD1F7}"/>
              </a:ext>
            </a:extLst>
          </p:cNvPr>
          <p:cNvPicPr>
            <a:picLocks noChangeAspect="1"/>
          </p:cNvPicPr>
          <p:nvPr userDrawn="1"/>
        </p:nvPicPr>
        <p:blipFill>
          <a:blip r:embed="rId2"/>
          <a:stretch>
            <a:fillRect/>
          </a:stretch>
        </p:blipFill>
        <p:spPr>
          <a:xfrm>
            <a:off x="236204" y="6368667"/>
            <a:ext cx="2111151" cy="471490"/>
          </a:xfrm>
          <a:prstGeom prst="rect">
            <a:avLst/>
          </a:prstGeom>
        </p:spPr>
      </p:pic>
    </p:spTree>
    <p:extLst>
      <p:ext uri="{BB962C8B-B14F-4D97-AF65-F5344CB8AC3E}">
        <p14:creationId xmlns:p14="http://schemas.microsoft.com/office/powerpoint/2010/main" val="308413759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userDrawn="1">
  <p:cSld name="Diapositiva titolo">
    <p:spTree>
      <p:nvGrpSpPr>
        <p:cNvPr id="1" name=""/>
        <p:cNvGrpSpPr/>
        <p:nvPr/>
      </p:nvGrpSpPr>
      <p:grpSpPr>
        <a:xfrm>
          <a:off x="0" y="0"/>
          <a:ext cx="0" cy="0"/>
          <a:chOff x="0" y="0"/>
          <a:chExt cx="0" cy="0"/>
        </a:xfrm>
      </p:grpSpPr>
      <p:pic>
        <p:nvPicPr>
          <p:cNvPr id="8" name="Immagine 7">
            <a:extLst>
              <a:ext uri="{FF2B5EF4-FFF2-40B4-BE49-F238E27FC236}">
                <a16:creationId xmlns:a16="http://schemas.microsoft.com/office/drawing/2014/main" id="{84AD32CA-2928-4D1D-9D1F-82673D8A08C9}"/>
              </a:ext>
            </a:extLst>
          </p:cNvPr>
          <p:cNvPicPr>
            <a:picLocks noChangeAspect="1"/>
          </p:cNvPicPr>
          <p:nvPr userDrawn="1"/>
        </p:nvPicPr>
        <p:blipFill>
          <a:blip r:embed="rId2"/>
          <a:stretch>
            <a:fillRect/>
          </a:stretch>
        </p:blipFill>
        <p:spPr>
          <a:xfrm>
            <a:off x="236204" y="6368667"/>
            <a:ext cx="2111151" cy="471490"/>
          </a:xfrm>
          <a:prstGeom prst="rect">
            <a:avLst/>
          </a:prstGeom>
        </p:spPr>
      </p:pic>
    </p:spTree>
    <p:extLst>
      <p:ext uri="{BB962C8B-B14F-4D97-AF65-F5344CB8AC3E}">
        <p14:creationId xmlns:p14="http://schemas.microsoft.com/office/powerpoint/2010/main" val="335509185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userDrawn="1">
  <p:cSld name="Disclaim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900166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Text Placeholder 4"/>
          <p:cNvSpPr>
            <a:spLocks noGrp="1"/>
          </p:cNvSpPr>
          <p:nvPr>
            <p:ph type="body" sz="quarter" idx="11" hasCustomPrompt="1"/>
          </p:nvPr>
        </p:nvSpPr>
        <p:spPr>
          <a:xfrm>
            <a:off x="601786" y="203863"/>
            <a:ext cx="10574092" cy="169200"/>
          </a:xfrm>
        </p:spPr>
        <p:txBody>
          <a:bodyPr anchor="b"/>
          <a:lstStyle>
            <a:lvl1pPr>
              <a:spcAft>
                <a:spcPts val="0"/>
              </a:spcAft>
              <a:defRPr sz="1108"/>
            </a:lvl1pPr>
          </a:lstStyle>
          <a:p>
            <a:pPr lvl="0"/>
            <a:r>
              <a:rPr lang="en-US" dirty="0"/>
              <a:t>Super title here</a:t>
            </a:r>
          </a:p>
        </p:txBody>
      </p:sp>
      <p:pic>
        <p:nvPicPr>
          <p:cNvPr id="8" name="Immagine 7">
            <a:extLst>
              <a:ext uri="{FF2B5EF4-FFF2-40B4-BE49-F238E27FC236}">
                <a16:creationId xmlns:a16="http://schemas.microsoft.com/office/drawing/2014/main" id="{D407AF85-3B53-4A69-8A0B-A0C633C83BA5}"/>
              </a:ext>
            </a:extLst>
          </p:cNvPr>
          <p:cNvPicPr>
            <a:picLocks noChangeAspect="1"/>
          </p:cNvPicPr>
          <p:nvPr userDrawn="1"/>
        </p:nvPicPr>
        <p:blipFill>
          <a:blip r:embed="rId2"/>
          <a:stretch>
            <a:fillRect/>
          </a:stretch>
        </p:blipFill>
        <p:spPr>
          <a:xfrm>
            <a:off x="236204" y="6368667"/>
            <a:ext cx="2111151" cy="471490"/>
          </a:xfrm>
          <a:prstGeom prst="rect">
            <a:avLst/>
          </a:prstGeom>
        </p:spPr>
      </p:pic>
    </p:spTree>
    <p:extLst>
      <p:ext uri="{BB962C8B-B14F-4D97-AF65-F5344CB8AC3E}">
        <p14:creationId xmlns:p14="http://schemas.microsoft.com/office/powerpoint/2010/main" val="3878635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endParaRPr lang="en-GB" dirty="0"/>
          </a:p>
        </p:txBody>
      </p:sp>
    </p:spTree>
    <p:extLst>
      <p:ext uri="{BB962C8B-B14F-4D97-AF65-F5344CB8AC3E}">
        <p14:creationId xmlns:p14="http://schemas.microsoft.com/office/powerpoint/2010/main" val="389338964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userDrawn="1">
  <p:cSld name="Diapositiva titolo">
    <p:spTree>
      <p:nvGrpSpPr>
        <p:cNvPr id="1" name=""/>
        <p:cNvGrpSpPr/>
        <p:nvPr/>
      </p:nvGrpSpPr>
      <p:grpSpPr>
        <a:xfrm>
          <a:off x="0" y="0"/>
          <a:ext cx="0" cy="0"/>
          <a:chOff x="0" y="0"/>
          <a:chExt cx="0" cy="0"/>
        </a:xfrm>
      </p:grpSpPr>
      <p:pic>
        <p:nvPicPr>
          <p:cNvPr id="8" name="Immagine 7">
            <a:extLst>
              <a:ext uri="{FF2B5EF4-FFF2-40B4-BE49-F238E27FC236}">
                <a16:creationId xmlns:a16="http://schemas.microsoft.com/office/drawing/2014/main" id="{84AD32CA-2928-4D1D-9D1F-82673D8A08C9}"/>
              </a:ext>
            </a:extLst>
          </p:cNvPr>
          <p:cNvPicPr>
            <a:picLocks noChangeAspect="1"/>
          </p:cNvPicPr>
          <p:nvPr userDrawn="1"/>
        </p:nvPicPr>
        <p:blipFill>
          <a:blip r:embed="rId2"/>
          <a:stretch>
            <a:fillRect/>
          </a:stretch>
        </p:blipFill>
        <p:spPr>
          <a:xfrm>
            <a:off x="236204" y="6368667"/>
            <a:ext cx="2111151" cy="471490"/>
          </a:xfrm>
          <a:prstGeom prst="rect">
            <a:avLst/>
          </a:prstGeom>
        </p:spPr>
      </p:pic>
    </p:spTree>
    <p:extLst>
      <p:ext uri="{BB962C8B-B14F-4D97-AF65-F5344CB8AC3E}">
        <p14:creationId xmlns:p14="http://schemas.microsoft.com/office/powerpoint/2010/main" val="311984144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userDrawn="1">
  <p:cSld name="Disclaim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278620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olo tito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115845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userDrawn="1">
  <p:cSld name="Disclaim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970161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userDrawn="1">
  <p:cSld name="Diapositiva titolo">
    <p:spTree>
      <p:nvGrpSpPr>
        <p:cNvPr id="1" name=""/>
        <p:cNvGrpSpPr/>
        <p:nvPr/>
      </p:nvGrpSpPr>
      <p:grpSpPr>
        <a:xfrm>
          <a:off x="0" y="0"/>
          <a:ext cx="0" cy="0"/>
          <a:chOff x="0" y="0"/>
          <a:chExt cx="0" cy="0"/>
        </a:xfrm>
      </p:grpSpPr>
    </p:spTree>
    <p:extLst>
      <p:ext uri="{BB962C8B-B14F-4D97-AF65-F5344CB8AC3E}">
        <p14:creationId xmlns:p14="http://schemas.microsoft.com/office/powerpoint/2010/main" val="53385226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Text Placeholder 4"/>
          <p:cNvSpPr>
            <a:spLocks noGrp="1"/>
          </p:cNvSpPr>
          <p:nvPr>
            <p:ph type="body" sz="quarter" idx="11" hasCustomPrompt="1"/>
          </p:nvPr>
        </p:nvSpPr>
        <p:spPr>
          <a:xfrm>
            <a:off x="601786" y="203863"/>
            <a:ext cx="10574092" cy="169200"/>
          </a:xfrm>
        </p:spPr>
        <p:txBody>
          <a:bodyPr anchor="b"/>
          <a:lstStyle>
            <a:lvl1pPr>
              <a:spcAft>
                <a:spcPts val="0"/>
              </a:spcAft>
              <a:defRPr sz="1108"/>
            </a:lvl1pPr>
          </a:lstStyle>
          <a:p>
            <a:pPr lvl="0"/>
            <a:r>
              <a:rPr lang="en-US" dirty="0"/>
              <a:t>Super title here</a:t>
            </a:r>
          </a:p>
        </p:txBody>
      </p:sp>
      <p:pic>
        <p:nvPicPr>
          <p:cNvPr id="8" name="Immagine 7">
            <a:extLst>
              <a:ext uri="{FF2B5EF4-FFF2-40B4-BE49-F238E27FC236}">
                <a16:creationId xmlns:a16="http://schemas.microsoft.com/office/drawing/2014/main" id="{1ECC189C-2FF0-47CA-865B-8B87BC0C817E}"/>
              </a:ext>
            </a:extLst>
          </p:cNvPr>
          <p:cNvPicPr>
            <a:picLocks noChangeAspect="1"/>
          </p:cNvPicPr>
          <p:nvPr userDrawn="1"/>
        </p:nvPicPr>
        <p:blipFill>
          <a:blip r:embed="rId2"/>
          <a:stretch>
            <a:fillRect/>
          </a:stretch>
        </p:blipFill>
        <p:spPr>
          <a:xfrm>
            <a:off x="236204" y="6368667"/>
            <a:ext cx="2111151" cy="471490"/>
          </a:xfrm>
          <a:prstGeom prst="rect">
            <a:avLst/>
          </a:prstGeom>
        </p:spPr>
      </p:pic>
    </p:spTree>
    <p:extLst>
      <p:ext uri="{BB962C8B-B14F-4D97-AF65-F5344CB8AC3E}">
        <p14:creationId xmlns:p14="http://schemas.microsoft.com/office/powerpoint/2010/main" val="253175418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userDrawn="1">
  <p:cSld name="Diapositiva titolo">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279349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userDrawn="1">
  <p:cSld name="Disclaim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657839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Text Placeholder 4"/>
          <p:cNvSpPr>
            <a:spLocks noGrp="1"/>
          </p:cNvSpPr>
          <p:nvPr>
            <p:ph type="body" sz="quarter" idx="11" hasCustomPrompt="1"/>
          </p:nvPr>
        </p:nvSpPr>
        <p:spPr>
          <a:xfrm>
            <a:off x="601786" y="203863"/>
            <a:ext cx="10574092" cy="169200"/>
          </a:xfrm>
        </p:spPr>
        <p:txBody>
          <a:bodyPr anchor="b"/>
          <a:lstStyle>
            <a:lvl1pPr>
              <a:spcAft>
                <a:spcPts val="0"/>
              </a:spcAft>
              <a:defRPr sz="1108"/>
            </a:lvl1pPr>
          </a:lstStyle>
          <a:p>
            <a:pPr lvl="0"/>
            <a:r>
              <a:rPr lang="en-US" dirty="0"/>
              <a:t>Super title here</a:t>
            </a:r>
          </a:p>
        </p:txBody>
      </p:sp>
      <p:pic>
        <p:nvPicPr>
          <p:cNvPr id="8" name="Immagine 7">
            <a:extLst>
              <a:ext uri="{FF2B5EF4-FFF2-40B4-BE49-F238E27FC236}">
                <a16:creationId xmlns:a16="http://schemas.microsoft.com/office/drawing/2014/main" id="{6E06BBA9-B48B-426D-8581-BC8549F1A930}"/>
              </a:ext>
            </a:extLst>
          </p:cNvPr>
          <p:cNvPicPr>
            <a:picLocks noChangeAspect="1"/>
          </p:cNvPicPr>
          <p:nvPr userDrawn="1"/>
        </p:nvPicPr>
        <p:blipFill>
          <a:blip r:embed="rId2"/>
          <a:stretch>
            <a:fillRect/>
          </a:stretch>
        </p:blipFill>
        <p:spPr>
          <a:xfrm>
            <a:off x="236204" y="6368667"/>
            <a:ext cx="2111151" cy="471490"/>
          </a:xfrm>
          <a:prstGeom prst="rect">
            <a:avLst/>
          </a:prstGeom>
        </p:spPr>
      </p:pic>
    </p:spTree>
    <p:extLst>
      <p:ext uri="{BB962C8B-B14F-4D97-AF65-F5344CB8AC3E}">
        <p14:creationId xmlns:p14="http://schemas.microsoft.com/office/powerpoint/2010/main" val="263471349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userDrawn="1">
  <p:cSld name="Diapositiva titolo">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31204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Text Placeholder 4"/>
          <p:cNvSpPr>
            <a:spLocks noGrp="1"/>
          </p:cNvSpPr>
          <p:nvPr>
            <p:ph type="body" sz="quarter" idx="11" hasCustomPrompt="1"/>
          </p:nvPr>
        </p:nvSpPr>
        <p:spPr>
          <a:xfrm>
            <a:off x="601786" y="203863"/>
            <a:ext cx="10574092" cy="169200"/>
          </a:xfrm>
        </p:spPr>
        <p:txBody>
          <a:bodyPr anchor="b"/>
          <a:lstStyle>
            <a:lvl1pPr>
              <a:spcAft>
                <a:spcPts val="0"/>
              </a:spcAft>
              <a:defRPr sz="1108"/>
            </a:lvl1pPr>
          </a:lstStyle>
          <a:p>
            <a:pPr lvl="0"/>
            <a:r>
              <a:rPr lang="en-US" dirty="0"/>
              <a:t>Super title here</a:t>
            </a:r>
          </a:p>
        </p:txBody>
      </p:sp>
      <p:grpSp>
        <p:nvGrpSpPr>
          <p:cNvPr id="4" name="Gruppo 3"/>
          <p:cNvGrpSpPr/>
          <p:nvPr userDrawn="1"/>
        </p:nvGrpSpPr>
        <p:grpSpPr>
          <a:xfrm>
            <a:off x="82799" y="6358895"/>
            <a:ext cx="2100579" cy="496158"/>
            <a:chOff x="82799" y="6358895"/>
            <a:chExt cx="2100579" cy="496158"/>
          </a:xfrm>
        </p:grpSpPr>
        <p:pic>
          <p:nvPicPr>
            <p:cNvPr id="5" name="Picture 3"/>
            <p:cNvPicPr>
              <a:picLocks noChangeAspect="1" noChangeArrowheads="1"/>
            </p:cNvPicPr>
            <p:nvPr userDrawn="1"/>
          </p:nvPicPr>
          <p:blipFill rotWithShape="1">
            <a:blip r:embed="rId2" cstate="print"/>
            <a:srcRect l="61358" t="26460" r="25728" b="67870"/>
            <a:stretch/>
          </p:blipFill>
          <p:spPr bwMode="auto">
            <a:xfrm>
              <a:off x="559032" y="6377367"/>
              <a:ext cx="1606884" cy="477686"/>
            </a:xfrm>
            <a:prstGeom prst="rect">
              <a:avLst/>
            </a:prstGeom>
            <a:noFill/>
            <a:ln w="9525">
              <a:noFill/>
              <a:miter lim="800000"/>
              <a:headEnd/>
              <a:tailEnd/>
            </a:ln>
          </p:spPr>
        </p:pic>
        <p:pic>
          <p:nvPicPr>
            <p:cNvPr id="6" name="Picture 3"/>
            <p:cNvPicPr>
              <a:picLocks noChangeAspect="1" noChangeArrowheads="1"/>
            </p:cNvPicPr>
            <p:nvPr userDrawn="1"/>
          </p:nvPicPr>
          <p:blipFill rotWithShape="1">
            <a:blip r:embed="rId2" cstate="print"/>
            <a:srcRect l="51974" t="26460" r="44514" b="67870"/>
            <a:stretch/>
          </p:blipFill>
          <p:spPr bwMode="auto">
            <a:xfrm>
              <a:off x="82799" y="6358895"/>
              <a:ext cx="436965" cy="477686"/>
            </a:xfrm>
            <a:prstGeom prst="rect">
              <a:avLst/>
            </a:prstGeom>
            <a:noFill/>
            <a:ln w="9525">
              <a:noFill/>
              <a:miter lim="800000"/>
              <a:headEnd/>
              <a:tailEnd/>
            </a:ln>
          </p:spPr>
        </p:pic>
        <p:sp>
          <p:nvSpPr>
            <p:cNvPr id="7" name="Ovale 6"/>
            <p:cNvSpPr/>
            <p:nvPr userDrawn="1"/>
          </p:nvSpPr>
          <p:spPr>
            <a:xfrm>
              <a:off x="2110353" y="6685117"/>
              <a:ext cx="73025" cy="7351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it-IT" sz="900" dirty="0">
                <a:solidFill>
                  <a:schemeClr val="bg1"/>
                </a:solidFill>
              </a:endParaRPr>
            </a:p>
          </p:txBody>
        </p:sp>
      </p:grpSp>
    </p:spTree>
    <p:extLst>
      <p:ext uri="{BB962C8B-B14F-4D97-AF65-F5344CB8AC3E}">
        <p14:creationId xmlns:p14="http://schemas.microsoft.com/office/powerpoint/2010/main" val="108670719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userDrawn="1">
  <p:cSld name="Disclaim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507306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Text Placeholder 4"/>
          <p:cNvSpPr>
            <a:spLocks noGrp="1"/>
          </p:cNvSpPr>
          <p:nvPr>
            <p:ph type="body" sz="quarter" idx="11" hasCustomPrompt="1"/>
          </p:nvPr>
        </p:nvSpPr>
        <p:spPr>
          <a:xfrm>
            <a:off x="601786" y="203863"/>
            <a:ext cx="10574092" cy="169200"/>
          </a:xfrm>
        </p:spPr>
        <p:txBody>
          <a:bodyPr anchor="b"/>
          <a:lstStyle>
            <a:lvl1pPr>
              <a:spcAft>
                <a:spcPts val="0"/>
              </a:spcAft>
              <a:defRPr sz="1108"/>
            </a:lvl1pPr>
          </a:lstStyle>
          <a:p>
            <a:pPr lvl="0"/>
            <a:r>
              <a:rPr lang="en-US" dirty="0"/>
              <a:t>Super title here</a:t>
            </a:r>
          </a:p>
        </p:txBody>
      </p:sp>
    </p:spTree>
    <p:extLst>
      <p:ext uri="{BB962C8B-B14F-4D97-AF65-F5344CB8AC3E}">
        <p14:creationId xmlns:p14="http://schemas.microsoft.com/office/powerpoint/2010/main" val="272801937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userDrawn="1">
  <p:cSld name="Disclaim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3670593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Text Placeholder 4"/>
          <p:cNvSpPr>
            <a:spLocks noGrp="1"/>
          </p:cNvSpPr>
          <p:nvPr>
            <p:ph type="body" sz="quarter" idx="11" hasCustomPrompt="1"/>
          </p:nvPr>
        </p:nvSpPr>
        <p:spPr>
          <a:xfrm>
            <a:off x="601786" y="203863"/>
            <a:ext cx="10574092" cy="169200"/>
          </a:xfrm>
        </p:spPr>
        <p:txBody>
          <a:bodyPr anchor="b"/>
          <a:lstStyle>
            <a:lvl1pPr>
              <a:spcAft>
                <a:spcPts val="0"/>
              </a:spcAft>
              <a:defRPr sz="1108"/>
            </a:lvl1pPr>
          </a:lstStyle>
          <a:p>
            <a:pPr lvl="0"/>
            <a:r>
              <a:rPr lang="en-US" dirty="0"/>
              <a:t>Super title here</a:t>
            </a:r>
          </a:p>
        </p:txBody>
      </p:sp>
      <p:grpSp>
        <p:nvGrpSpPr>
          <p:cNvPr id="4" name="Gruppo 3"/>
          <p:cNvGrpSpPr/>
          <p:nvPr userDrawn="1"/>
        </p:nvGrpSpPr>
        <p:grpSpPr>
          <a:xfrm>
            <a:off x="82799" y="6358895"/>
            <a:ext cx="2100579" cy="477686"/>
            <a:chOff x="82799" y="6358895"/>
            <a:chExt cx="2100579" cy="477686"/>
          </a:xfrm>
        </p:grpSpPr>
        <p:pic>
          <p:nvPicPr>
            <p:cNvPr id="6" name="Picture 3"/>
            <p:cNvPicPr>
              <a:picLocks noChangeAspect="1" noChangeArrowheads="1"/>
            </p:cNvPicPr>
            <p:nvPr userDrawn="1"/>
          </p:nvPicPr>
          <p:blipFill rotWithShape="1">
            <a:blip r:embed="rId2" cstate="print"/>
            <a:srcRect l="51974" t="26460" r="44514" b="67870"/>
            <a:stretch/>
          </p:blipFill>
          <p:spPr bwMode="auto">
            <a:xfrm>
              <a:off x="82799" y="6358895"/>
              <a:ext cx="436965" cy="477686"/>
            </a:xfrm>
            <a:prstGeom prst="rect">
              <a:avLst/>
            </a:prstGeom>
            <a:noFill/>
            <a:ln w="9525">
              <a:noFill/>
              <a:miter lim="800000"/>
              <a:headEnd/>
              <a:tailEnd/>
            </a:ln>
          </p:spPr>
        </p:pic>
        <p:sp>
          <p:nvSpPr>
            <p:cNvPr id="7" name="Ovale 6"/>
            <p:cNvSpPr/>
            <p:nvPr userDrawn="1"/>
          </p:nvSpPr>
          <p:spPr>
            <a:xfrm>
              <a:off x="2110353" y="6685117"/>
              <a:ext cx="73025" cy="7351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it-IT" sz="900" dirty="0">
                <a:solidFill>
                  <a:schemeClr val="bg1"/>
                </a:solidFill>
              </a:endParaRPr>
            </a:p>
          </p:txBody>
        </p:sp>
      </p:grpSp>
      <p:sp>
        <p:nvSpPr>
          <p:cNvPr id="8" name="CasellaDiTesto 7">
            <a:extLst>
              <a:ext uri="{FF2B5EF4-FFF2-40B4-BE49-F238E27FC236}">
                <a16:creationId xmlns:a16="http://schemas.microsoft.com/office/drawing/2014/main" id="{824D578D-9F36-4F80-ACA9-57D62A0D6D9B}"/>
              </a:ext>
            </a:extLst>
          </p:cNvPr>
          <p:cNvSpPr txBox="1"/>
          <p:nvPr userDrawn="1"/>
        </p:nvSpPr>
        <p:spPr>
          <a:xfrm>
            <a:off x="-80113" y="6449353"/>
            <a:ext cx="3835086" cy="400110"/>
          </a:xfrm>
          <a:prstGeom prst="rect">
            <a:avLst/>
          </a:prstGeom>
          <a:noFill/>
        </p:spPr>
        <p:txBody>
          <a:bodyPr wrap="square">
            <a:spAutoFit/>
          </a:bodyPr>
          <a:lstStyle/>
          <a:p>
            <a:pPr algn="ctr" hangingPunct="0">
              <a:tabLst>
                <a:tab pos="2790825" algn="l"/>
              </a:tabLst>
            </a:pPr>
            <a:r>
              <a:rPr lang="it-IT" sz="2000" b="1" kern="0" dirty="0">
                <a:solidFill>
                  <a:srgbClr val="000000"/>
                </a:solidFill>
                <a:effectLst/>
                <a:latin typeface="Kunstler Script" panose="030304020206070D0D06" pitchFamily="66" charset="0"/>
                <a:ea typeface="Times New Roman" panose="02020603050405020304" pitchFamily="18" charset="0"/>
              </a:rPr>
              <a:t>Ministero dell’Istruzione e del Merito</a:t>
            </a:r>
            <a:endParaRPr lang="it-IT" sz="1000" b="1" kern="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7987758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1_Solo titolo">
    <p:spTree>
      <p:nvGrpSpPr>
        <p:cNvPr id="1" name=""/>
        <p:cNvGrpSpPr/>
        <p:nvPr/>
      </p:nvGrpSpPr>
      <p:grpSpPr>
        <a:xfrm>
          <a:off x="0" y="0"/>
          <a:ext cx="0" cy="0"/>
          <a:chOff x="0" y="0"/>
          <a:chExt cx="0" cy="0"/>
        </a:xfrm>
      </p:grpSpPr>
      <p:sp>
        <p:nvSpPr>
          <p:cNvPr id="2" name="Title 1"/>
          <p:cNvSpPr>
            <a:spLocks noGrp="1"/>
          </p:cNvSpPr>
          <p:nvPr>
            <p:ph type="title"/>
          </p:nvPr>
        </p:nvSpPr>
        <p:spPr>
          <a:xfrm>
            <a:off x="601786" y="451575"/>
            <a:ext cx="10976300" cy="723600"/>
          </a:xfrm>
          <a:prstGeom prst="rect">
            <a:avLst/>
          </a:prstGeom>
        </p:spPr>
        <p:txBody>
          <a:bodyPr/>
          <a:lstStyle/>
          <a:p>
            <a:r>
              <a:rPr lang="it-IT"/>
              <a:t>Fare clic per modificare lo stile del titolo</a:t>
            </a:r>
            <a:endParaRPr lang="en-US" dirty="0"/>
          </a:p>
        </p:txBody>
      </p:sp>
      <p:sp>
        <p:nvSpPr>
          <p:cNvPr id="3" name="Text Placeholder 4"/>
          <p:cNvSpPr>
            <a:spLocks noGrp="1"/>
          </p:cNvSpPr>
          <p:nvPr>
            <p:ph type="body" sz="quarter" idx="11" hasCustomPrompt="1"/>
          </p:nvPr>
        </p:nvSpPr>
        <p:spPr>
          <a:xfrm>
            <a:off x="601786" y="203863"/>
            <a:ext cx="10574092" cy="169200"/>
          </a:xfrm>
        </p:spPr>
        <p:txBody>
          <a:bodyPr anchor="b"/>
          <a:lstStyle>
            <a:lvl1pPr>
              <a:spcAft>
                <a:spcPts val="0"/>
              </a:spcAft>
              <a:defRPr sz="1108"/>
            </a:lvl1pPr>
          </a:lstStyle>
          <a:p>
            <a:pPr lvl="0"/>
            <a:r>
              <a:rPr lang="en-US" dirty="0"/>
              <a:t>Super title here</a:t>
            </a:r>
          </a:p>
        </p:txBody>
      </p:sp>
      <p:pic>
        <p:nvPicPr>
          <p:cNvPr id="4" name="Immagine 3">
            <a:extLst>
              <a:ext uri="{FF2B5EF4-FFF2-40B4-BE49-F238E27FC236}">
                <a16:creationId xmlns:a16="http://schemas.microsoft.com/office/drawing/2014/main" id="{1EE916AE-A1DE-9EC2-79CD-D9B6B98C161F}"/>
              </a:ext>
            </a:extLst>
          </p:cNvPr>
          <p:cNvPicPr>
            <a:picLocks noChangeAspect="1"/>
          </p:cNvPicPr>
          <p:nvPr userDrawn="1"/>
        </p:nvPicPr>
        <p:blipFill>
          <a:blip r:embed="rId2"/>
          <a:stretch>
            <a:fillRect/>
          </a:stretch>
        </p:blipFill>
        <p:spPr>
          <a:xfrm>
            <a:off x="286599" y="6403283"/>
            <a:ext cx="3193677" cy="388800"/>
          </a:xfrm>
          <a:prstGeom prst="rect">
            <a:avLst/>
          </a:prstGeom>
        </p:spPr>
      </p:pic>
    </p:spTree>
    <p:extLst>
      <p:ext uri="{BB962C8B-B14F-4D97-AF65-F5344CB8AC3E}">
        <p14:creationId xmlns:p14="http://schemas.microsoft.com/office/powerpoint/2010/main" val="52652486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userDrawn="1">
  <p:cSld name="Diapositiva titolo">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545004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userDrawn="1">
  <p:cSld name="Disclaim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893118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a:p>
        </p:txBody>
      </p:sp>
      <p:sp>
        <p:nvSpPr>
          <p:cNvPr id="3" name="Text Placeholder 4"/>
          <p:cNvSpPr>
            <a:spLocks noGrp="1"/>
          </p:cNvSpPr>
          <p:nvPr>
            <p:ph type="body" sz="quarter" idx="11" hasCustomPrompt="1"/>
          </p:nvPr>
        </p:nvSpPr>
        <p:spPr>
          <a:xfrm>
            <a:off x="601786" y="203863"/>
            <a:ext cx="10574092" cy="169200"/>
          </a:xfrm>
        </p:spPr>
        <p:txBody>
          <a:bodyPr anchor="b"/>
          <a:lstStyle>
            <a:lvl1pPr>
              <a:spcAft>
                <a:spcPts val="0"/>
              </a:spcAft>
              <a:defRPr sz="1108"/>
            </a:lvl1pPr>
          </a:lstStyle>
          <a:p>
            <a:pPr lvl="0"/>
            <a:r>
              <a:rPr lang="en-US"/>
              <a:t>Super title here</a:t>
            </a:r>
          </a:p>
        </p:txBody>
      </p:sp>
      <p:pic>
        <p:nvPicPr>
          <p:cNvPr id="8" name="Immagine 7">
            <a:extLst>
              <a:ext uri="{FF2B5EF4-FFF2-40B4-BE49-F238E27FC236}">
                <a16:creationId xmlns:a16="http://schemas.microsoft.com/office/drawing/2014/main" id="{C9847EFE-7E60-4C16-88A1-65913055914A}"/>
              </a:ext>
            </a:extLst>
          </p:cNvPr>
          <p:cNvPicPr>
            <a:picLocks noChangeAspect="1"/>
          </p:cNvPicPr>
          <p:nvPr userDrawn="1"/>
        </p:nvPicPr>
        <p:blipFill>
          <a:blip r:embed="rId2"/>
          <a:stretch>
            <a:fillRect/>
          </a:stretch>
        </p:blipFill>
        <p:spPr>
          <a:xfrm>
            <a:off x="236204" y="6368667"/>
            <a:ext cx="2111151" cy="471490"/>
          </a:xfrm>
          <a:prstGeom prst="rect">
            <a:avLst/>
          </a:prstGeom>
        </p:spPr>
      </p:pic>
    </p:spTree>
    <p:extLst>
      <p:ext uri="{BB962C8B-B14F-4D97-AF65-F5344CB8AC3E}">
        <p14:creationId xmlns:p14="http://schemas.microsoft.com/office/powerpoint/2010/main" val="248752500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userDrawn="1">
  <p:cSld name="Diapositiva titolo">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808691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userDrawn="1">
  <p:cSld name="Disclaim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7183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Diapositiva titolo">
    <p:spTree>
      <p:nvGrpSpPr>
        <p:cNvPr id="1" name=""/>
        <p:cNvGrpSpPr/>
        <p:nvPr/>
      </p:nvGrpSpPr>
      <p:grpSpPr>
        <a:xfrm>
          <a:off x="0" y="0"/>
          <a:ext cx="0" cy="0"/>
          <a:chOff x="0" y="0"/>
          <a:chExt cx="0" cy="0"/>
        </a:xfrm>
      </p:grpSpPr>
      <p:grpSp>
        <p:nvGrpSpPr>
          <p:cNvPr id="3" name="Gruppo 2"/>
          <p:cNvGrpSpPr/>
          <p:nvPr userDrawn="1"/>
        </p:nvGrpSpPr>
        <p:grpSpPr>
          <a:xfrm>
            <a:off x="82799" y="6358895"/>
            <a:ext cx="2100579" cy="496158"/>
            <a:chOff x="82799" y="6358895"/>
            <a:chExt cx="2100579" cy="496158"/>
          </a:xfrm>
        </p:grpSpPr>
        <p:pic>
          <p:nvPicPr>
            <p:cNvPr id="5" name="Picture 3"/>
            <p:cNvPicPr>
              <a:picLocks noChangeAspect="1" noChangeArrowheads="1"/>
            </p:cNvPicPr>
            <p:nvPr userDrawn="1"/>
          </p:nvPicPr>
          <p:blipFill rotWithShape="1">
            <a:blip r:embed="rId2" cstate="print"/>
            <a:srcRect l="61358" t="26460" r="25728" b="67870"/>
            <a:stretch/>
          </p:blipFill>
          <p:spPr bwMode="auto">
            <a:xfrm>
              <a:off x="559032" y="6377367"/>
              <a:ext cx="1606884" cy="477686"/>
            </a:xfrm>
            <a:prstGeom prst="rect">
              <a:avLst/>
            </a:prstGeom>
            <a:noFill/>
            <a:ln w="9525">
              <a:noFill/>
              <a:miter lim="800000"/>
              <a:headEnd/>
              <a:tailEnd/>
            </a:ln>
          </p:spPr>
        </p:pic>
        <p:pic>
          <p:nvPicPr>
            <p:cNvPr id="6" name="Picture 3"/>
            <p:cNvPicPr>
              <a:picLocks noChangeAspect="1" noChangeArrowheads="1"/>
            </p:cNvPicPr>
            <p:nvPr userDrawn="1"/>
          </p:nvPicPr>
          <p:blipFill rotWithShape="1">
            <a:blip r:embed="rId2" cstate="print"/>
            <a:srcRect l="51974" t="26460" r="44514" b="67870"/>
            <a:stretch/>
          </p:blipFill>
          <p:spPr bwMode="auto">
            <a:xfrm>
              <a:off x="82799" y="6358895"/>
              <a:ext cx="436965" cy="477686"/>
            </a:xfrm>
            <a:prstGeom prst="rect">
              <a:avLst/>
            </a:prstGeom>
            <a:noFill/>
            <a:ln w="9525">
              <a:noFill/>
              <a:miter lim="800000"/>
              <a:headEnd/>
              <a:tailEnd/>
            </a:ln>
          </p:spPr>
        </p:pic>
        <p:sp>
          <p:nvSpPr>
            <p:cNvPr id="7" name="Ovale 6"/>
            <p:cNvSpPr/>
            <p:nvPr userDrawn="1"/>
          </p:nvSpPr>
          <p:spPr>
            <a:xfrm>
              <a:off x="2110353" y="6685117"/>
              <a:ext cx="73025" cy="7351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it-IT" sz="900" dirty="0">
                <a:solidFill>
                  <a:schemeClr val="bg1"/>
                </a:solidFill>
              </a:endParaRPr>
            </a:p>
          </p:txBody>
        </p:sp>
      </p:grpSp>
    </p:spTree>
    <p:extLst>
      <p:ext uri="{BB962C8B-B14F-4D97-AF65-F5344CB8AC3E}">
        <p14:creationId xmlns:p14="http://schemas.microsoft.com/office/powerpoint/2010/main" val="153691606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a:p>
        </p:txBody>
      </p:sp>
      <p:sp>
        <p:nvSpPr>
          <p:cNvPr id="3" name="Text Placeholder 4"/>
          <p:cNvSpPr>
            <a:spLocks noGrp="1"/>
          </p:cNvSpPr>
          <p:nvPr>
            <p:ph type="body" sz="quarter" idx="11" hasCustomPrompt="1"/>
          </p:nvPr>
        </p:nvSpPr>
        <p:spPr>
          <a:xfrm>
            <a:off x="601786" y="203863"/>
            <a:ext cx="10574092" cy="169200"/>
          </a:xfrm>
        </p:spPr>
        <p:txBody>
          <a:bodyPr anchor="b"/>
          <a:lstStyle>
            <a:lvl1pPr>
              <a:spcAft>
                <a:spcPts val="0"/>
              </a:spcAft>
              <a:defRPr sz="1108"/>
            </a:lvl1pPr>
          </a:lstStyle>
          <a:p>
            <a:pPr lvl="0"/>
            <a:r>
              <a:rPr lang="en-US"/>
              <a:t>Super title here</a:t>
            </a:r>
          </a:p>
        </p:txBody>
      </p:sp>
      <p:pic>
        <p:nvPicPr>
          <p:cNvPr id="5" name="Picture 4">
            <a:extLst>
              <a:ext uri="{FF2B5EF4-FFF2-40B4-BE49-F238E27FC236}">
                <a16:creationId xmlns:a16="http://schemas.microsoft.com/office/drawing/2014/main" id="{3B5ECAB2-EA2C-49E9-8F44-A4EF4C08CCF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1837" y="6538814"/>
            <a:ext cx="1971058" cy="211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684153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userDrawn="1">
  <p:cSld name="Disclaim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3985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Text Placeholder 4"/>
          <p:cNvSpPr>
            <a:spLocks noGrp="1"/>
          </p:cNvSpPr>
          <p:nvPr>
            <p:ph type="body" sz="quarter" idx="11" hasCustomPrompt="1"/>
          </p:nvPr>
        </p:nvSpPr>
        <p:spPr>
          <a:xfrm>
            <a:off x="601786" y="203863"/>
            <a:ext cx="10574092" cy="169200"/>
          </a:xfrm>
        </p:spPr>
        <p:txBody>
          <a:bodyPr anchor="b"/>
          <a:lstStyle>
            <a:lvl1pPr>
              <a:spcAft>
                <a:spcPts val="0"/>
              </a:spcAft>
              <a:defRPr sz="1108"/>
            </a:lvl1pPr>
          </a:lstStyle>
          <a:p>
            <a:pPr lvl="0"/>
            <a:r>
              <a:rPr lang="en-US" dirty="0"/>
              <a:t>Super title here</a:t>
            </a:r>
          </a:p>
        </p:txBody>
      </p:sp>
      <p:grpSp>
        <p:nvGrpSpPr>
          <p:cNvPr id="4" name="Gruppo 3"/>
          <p:cNvGrpSpPr/>
          <p:nvPr userDrawn="1"/>
        </p:nvGrpSpPr>
        <p:grpSpPr>
          <a:xfrm>
            <a:off x="82799" y="6358895"/>
            <a:ext cx="2100579" cy="496158"/>
            <a:chOff x="82799" y="6358895"/>
            <a:chExt cx="2100579" cy="496158"/>
          </a:xfrm>
        </p:grpSpPr>
        <p:pic>
          <p:nvPicPr>
            <p:cNvPr id="5" name="Picture 3"/>
            <p:cNvPicPr>
              <a:picLocks noChangeAspect="1" noChangeArrowheads="1"/>
            </p:cNvPicPr>
            <p:nvPr userDrawn="1"/>
          </p:nvPicPr>
          <p:blipFill rotWithShape="1">
            <a:blip r:embed="rId2" cstate="print"/>
            <a:srcRect l="61358" t="26460" r="25728" b="67870"/>
            <a:stretch/>
          </p:blipFill>
          <p:spPr bwMode="auto">
            <a:xfrm>
              <a:off x="559032" y="6377367"/>
              <a:ext cx="1606884" cy="477686"/>
            </a:xfrm>
            <a:prstGeom prst="rect">
              <a:avLst/>
            </a:prstGeom>
            <a:noFill/>
            <a:ln w="9525">
              <a:noFill/>
              <a:miter lim="800000"/>
              <a:headEnd/>
              <a:tailEnd/>
            </a:ln>
          </p:spPr>
        </p:pic>
        <p:pic>
          <p:nvPicPr>
            <p:cNvPr id="6" name="Picture 3"/>
            <p:cNvPicPr>
              <a:picLocks noChangeAspect="1" noChangeArrowheads="1"/>
            </p:cNvPicPr>
            <p:nvPr userDrawn="1"/>
          </p:nvPicPr>
          <p:blipFill rotWithShape="1">
            <a:blip r:embed="rId2" cstate="print"/>
            <a:srcRect l="51974" t="26460" r="44514" b="67870"/>
            <a:stretch/>
          </p:blipFill>
          <p:spPr bwMode="auto">
            <a:xfrm>
              <a:off x="82799" y="6358895"/>
              <a:ext cx="436965" cy="477686"/>
            </a:xfrm>
            <a:prstGeom prst="rect">
              <a:avLst/>
            </a:prstGeom>
            <a:noFill/>
            <a:ln w="9525">
              <a:noFill/>
              <a:miter lim="800000"/>
              <a:headEnd/>
              <a:tailEnd/>
            </a:ln>
          </p:spPr>
        </p:pic>
        <p:sp>
          <p:nvSpPr>
            <p:cNvPr id="7" name="Ovale 6"/>
            <p:cNvSpPr/>
            <p:nvPr userDrawn="1"/>
          </p:nvSpPr>
          <p:spPr>
            <a:xfrm>
              <a:off x="2110353" y="6685117"/>
              <a:ext cx="73025" cy="7351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it-IT" sz="900" dirty="0">
                <a:solidFill>
                  <a:schemeClr val="bg1"/>
                </a:solidFill>
              </a:endParaRPr>
            </a:p>
          </p:txBody>
        </p:sp>
      </p:grpSp>
    </p:spTree>
    <p:extLst>
      <p:ext uri="{BB962C8B-B14F-4D97-AF65-F5344CB8AC3E}">
        <p14:creationId xmlns:p14="http://schemas.microsoft.com/office/powerpoint/2010/main" val="38551064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Text Placeholder 4"/>
          <p:cNvSpPr>
            <a:spLocks noGrp="1"/>
          </p:cNvSpPr>
          <p:nvPr>
            <p:ph type="body" sz="quarter" idx="11" hasCustomPrompt="1"/>
          </p:nvPr>
        </p:nvSpPr>
        <p:spPr>
          <a:xfrm>
            <a:off x="601786" y="203863"/>
            <a:ext cx="10574092" cy="169200"/>
          </a:xfrm>
        </p:spPr>
        <p:txBody>
          <a:bodyPr anchor="b"/>
          <a:lstStyle>
            <a:lvl1pPr>
              <a:spcAft>
                <a:spcPts val="0"/>
              </a:spcAft>
              <a:defRPr sz="1108"/>
            </a:lvl1pPr>
          </a:lstStyle>
          <a:p>
            <a:pPr lvl="0"/>
            <a:r>
              <a:rPr lang="en-US" dirty="0"/>
              <a:t>Super title here</a:t>
            </a:r>
          </a:p>
        </p:txBody>
      </p:sp>
    </p:spTree>
    <p:extLst>
      <p:ext uri="{BB962C8B-B14F-4D97-AF65-F5344CB8AC3E}">
        <p14:creationId xmlns:p14="http://schemas.microsoft.com/office/powerpoint/2010/main" val="9061316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Text Placeholder 4"/>
          <p:cNvSpPr>
            <a:spLocks noGrp="1"/>
          </p:cNvSpPr>
          <p:nvPr>
            <p:ph type="body" sz="quarter" idx="11" hasCustomPrompt="1"/>
          </p:nvPr>
        </p:nvSpPr>
        <p:spPr>
          <a:xfrm>
            <a:off x="601786" y="203863"/>
            <a:ext cx="10574092" cy="169200"/>
          </a:xfrm>
        </p:spPr>
        <p:txBody>
          <a:bodyPr anchor="b"/>
          <a:lstStyle>
            <a:lvl1pPr>
              <a:spcAft>
                <a:spcPts val="0"/>
              </a:spcAft>
              <a:defRPr sz="1108"/>
            </a:lvl1pPr>
          </a:lstStyle>
          <a:p>
            <a:pPr lvl="0"/>
            <a:r>
              <a:rPr lang="en-US" dirty="0"/>
              <a:t>Super title here</a:t>
            </a:r>
          </a:p>
        </p:txBody>
      </p:sp>
    </p:spTree>
    <p:extLst>
      <p:ext uri="{BB962C8B-B14F-4D97-AF65-F5344CB8AC3E}">
        <p14:creationId xmlns:p14="http://schemas.microsoft.com/office/powerpoint/2010/main" val="17863424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ags" Target="../tags/tag3.xml"/><Relationship Id="rId3" Type="http://schemas.openxmlformats.org/officeDocument/2006/relationships/slideLayout" Target="../slideLayouts/slideLayout3.xml"/><Relationship Id="rId7"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oleObject" Target="../embeddings/oleObject1.bin"/></Relationships>
</file>

<file path=ppt/slideMasters/_rels/slideMaster10.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23.xml"/><Relationship Id="rId7" Type="http://schemas.openxmlformats.org/officeDocument/2006/relationships/oleObject" Target="../embeddings/oleObject10.bin"/><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tags" Target="../tags/tag21.xml"/><Relationship Id="rId5" Type="http://schemas.openxmlformats.org/officeDocument/2006/relationships/tags" Target="../tags/tag20.xml"/><Relationship Id="rId4" Type="http://schemas.openxmlformats.org/officeDocument/2006/relationships/theme" Target="../theme/theme10.xml"/><Relationship Id="rId9" Type="http://schemas.openxmlformats.org/officeDocument/2006/relationships/image" Target="../media/image3.png"/></Relationships>
</file>

<file path=ppt/slideMasters/_rels/slideMaster1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26.xml"/><Relationship Id="rId7" Type="http://schemas.openxmlformats.org/officeDocument/2006/relationships/oleObject" Target="../embeddings/oleObject11.bin"/><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tags" Target="../tags/tag23.xml"/><Relationship Id="rId5" Type="http://schemas.openxmlformats.org/officeDocument/2006/relationships/tags" Target="../tags/tag22.xml"/><Relationship Id="rId4"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29.xml"/><Relationship Id="rId7" Type="http://schemas.openxmlformats.org/officeDocument/2006/relationships/oleObject" Target="../embeddings/oleObject12.bin"/><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tags" Target="../tags/tag25.xml"/><Relationship Id="rId5" Type="http://schemas.openxmlformats.org/officeDocument/2006/relationships/tags" Target="../tags/tag24.xml"/><Relationship Id="rId4"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2.xml"/><Relationship Id="rId7" Type="http://schemas.openxmlformats.org/officeDocument/2006/relationships/oleObject" Target="../embeddings/oleObject13.bin"/><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5.xml"/><Relationship Id="rId7" Type="http://schemas.openxmlformats.org/officeDocument/2006/relationships/oleObject" Target="../embeddings/oleObject14.bin"/><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tags" Target="../tags/tag29.xml"/><Relationship Id="rId5" Type="http://schemas.openxmlformats.org/officeDocument/2006/relationships/tags" Target="../tags/tag28.xml"/><Relationship Id="rId4"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8.xml"/><Relationship Id="rId7" Type="http://schemas.openxmlformats.org/officeDocument/2006/relationships/oleObject" Target="../embeddings/oleObject15.bin"/><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tags" Target="../tags/tag31.xml"/><Relationship Id="rId5" Type="http://schemas.openxmlformats.org/officeDocument/2006/relationships/tags" Target="../tags/tag30.xml"/><Relationship Id="rId4"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41.xml"/><Relationship Id="rId7" Type="http://schemas.openxmlformats.org/officeDocument/2006/relationships/oleObject" Target="../embeddings/oleObject16.bin"/><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heme" Target="../theme/theme16.xml"/></Relationships>
</file>

<file path=ppt/slideMasters/_rels/slideMaster17.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44.xml"/><Relationship Id="rId7" Type="http://schemas.openxmlformats.org/officeDocument/2006/relationships/oleObject" Target="../embeddings/oleObject17.bin"/><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tags" Target="../tags/tag35.xml"/><Relationship Id="rId5" Type="http://schemas.openxmlformats.org/officeDocument/2006/relationships/tags" Target="../tags/tag34.xml"/><Relationship Id="rId4" Type="http://schemas.openxmlformats.org/officeDocument/2006/relationships/theme" Target="../theme/theme17.xml"/><Relationship Id="rId9" Type="http://schemas.openxmlformats.org/officeDocument/2006/relationships/image" Target="../media/image3.png"/></Relationships>
</file>

<file path=ppt/slideMasters/_rels/slideMaster18.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47.xml"/><Relationship Id="rId7" Type="http://schemas.openxmlformats.org/officeDocument/2006/relationships/oleObject" Target="../embeddings/oleObject18.bin"/><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tags" Target="../tags/tag37.xml"/><Relationship Id="rId5" Type="http://schemas.openxmlformats.org/officeDocument/2006/relationships/tags" Target="../tags/tag36.xml"/><Relationship Id="rId4" Type="http://schemas.openxmlformats.org/officeDocument/2006/relationships/theme" Target="../theme/theme18.xml"/></Relationships>
</file>

<file path=ppt/slideMasters/_rels/slideMaster19.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50.xml"/><Relationship Id="rId7" Type="http://schemas.openxmlformats.org/officeDocument/2006/relationships/oleObject" Target="../embeddings/oleObject19.bin"/><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tags" Target="../tags/tag39.xml"/><Relationship Id="rId5" Type="http://schemas.openxmlformats.org/officeDocument/2006/relationships/tags" Target="../tags/tag38.xml"/><Relationship Id="rId4" Type="http://schemas.openxmlformats.org/officeDocument/2006/relationships/theme" Target="../theme/theme1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heme" Target="../theme/theme2.xml"/><Relationship Id="rId7" Type="http://schemas.openxmlformats.org/officeDocument/2006/relationships/image" Target="../media/image1.emf"/><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oleObject" Target="../embeddings/oleObject2.bin"/><Relationship Id="rId5" Type="http://schemas.openxmlformats.org/officeDocument/2006/relationships/tags" Target="../tags/tag5.xml"/><Relationship Id="rId4" Type="http://schemas.openxmlformats.org/officeDocument/2006/relationships/tags" Target="../tags/tag4.xml"/></Relationships>
</file>

<file path=ppt/slideMasters/_rels/slideMaster2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heme" Target="../theme/theme20.xml"/><Relationship Id="rId7" Type="http://schemas.openxmlformats.org/officeDocument/2006/relationships/image" Target="../media/image1.emf"/><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oleObject" Target="../embeddings/oleObject20.bin"/><Relationship Id="rId5" Type="http://schemas.openxmlformats.org/officeDocument/2006/relationships/tags" Target="../tags/tag41.xml"/><Relationship Id="rId4" Type="http://schemas.openxmlformats.org/officeDocument/2006/relationships/tags" Target="../tags/tag40.xml"/></Relationships>
</file>

<file path=ppt/slideMasters/_rels/slideMaster21.xml.rels><?xml version="1.0" encoding="UTF-8" standalone="yes"?>
<Relationships xmlns="http://schemas.openxmlformats.org/package/2006/relationships"><Relationship Id="rId8" Type="http://schemas.openxmlformats.org/officeDocument/2006/relationships/oleObject" Target="../embeddings/oleObject21.bin"/><Relationship Id="rId3" Type="http://schemas.openxmlformats.org/officeDocument/2006/relationships/slideLayout" Target="../slideLayouts/slideLayout55.xml"/><Relationship Id="rId7" Type="http://schemas.openxmlformats.org/officeDocument/2006/relationships/tags" Target="../tags/tag43.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tags" Target="../tags/tag42.xml"/><Relationship Id="rId5" Type="http://schemas.openxmlformats.org/officeDocument/2006/relationships/theme" Target="../theme/theme21.xml"/><Relationship Id="rId4" Type="http://schemas.openxmlformats.org/officeDocument/2006/relationships/slideLayout" Target="../slideLayouts/slideLayout56.xml"/><Relationship Id="rId9" Type="http://schemas.openxmlformats.org/officeDocument/2006/relationships/image" Target="../media/image1.emf"/></Relationships>
</file>

<file path=ppt/slideMasters/_rels/slideMaster22.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59.xml"/><Relationship Id="rId7" Type="http://schemas.openxmlformats.org/officeDocument/2006/relationships/oleObject" Target="../embeddings/oleObject22.bin"/><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tags" Target="../tags/tag45.xml"/><Relationship Id="rId5" Type="http://schemas.openxmlformats.org/officeDocument/2006/relationships/tags" Target="../tags/tag44.xml"/><Relationship Id="rId4" Type="http://schemas.openxmlformats.org/officeDocument/2006/relationships/theme" Target="../theme/theme22.xml"/></Relationships>
</file>

<file path=ppt/slideMasters/_rels/slideMaster23.xml.rels><?xml version="1.0" encoding="UTF-8" standalone="yes"?>
<Relationships xmlns="http://schemas.openxmlformats.org/package/2006/relationships"><Relationship Id="rId3" Type="http://schemas.openxmlformats.org/officeDocument/2006/relationships/theme" Target="../theme/theme23.xml"/><Relationship Id="rId7" Type="http://schemas.openxmlformats.org/officeDocument/2006/relationships/image" Target="../media/image1.emf"/><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oleObject" Target="../embeddings/oleObject23.bin"/><Relationship Id="rId5" Type="http://schemas.openxmlformats.org/officeDocument/2006/relationships/tags" Target="../tags/tag47.xml"/><Relationship Id="rId4" Type="http://schemas.openxmlformats.org/officeDocument/2006/relationships/tags" Target="../tags/tag46.xml"/></Relationships>
</file>

<file path=ppt/slideMasters/_rels/slideMaster3.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heme" Target="../theme/theme3.xml"/><Relationship Id="rId1" Type="http://schemas.openxmlformats.org/officeDocument/2006/relationships/slideLayout" Target="../slideLayouts/slideLayout8.x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tags" Target="../tags/tag7.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7" Type="http://schemas.openxmlformats.org/officeDocument/2006/relationships/image" Target="../media/image1.emf"/><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oleObject" Target="../embeddings/oleObject4.bin"/><Relationship Id="rId5" Type="http://schemas.openxmlformats.org/officeDocument/2006/relationships/tags" Target="../tags/tag9.xml"/><Relationship Id="rId4" Type="http://schemas.openxmlformats.org/officeDocument/2006/relationships/tags" Target="../tags/tag8.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7" Type="http://schemas.openxmlformats.org/officeDocument/2006/relationships/image" Target="../media/image1.emf"/><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oleObject" Target="../embeddings/oleObject5.bin"/><Relationship Id="rId5" Type="http://schemas.openxmlformats.org/officeDocument/2006/relationships/tags" Target="../tags/tag11.xml"/><Relationship Id="rId4" Type="http://schemas.openxmlformats.org/officeDocument/2006/relationships/tags" Target="../tags/tag10.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7" Type="http://schemas.openxmlformats.org/officeDocument/2006/relationships/image" Target="../media/image1.emf"/><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oleObject" Target="../embeddings/oleObject6.bin"/><Relationship Id="rId5" Type="http://schemas.openxmlformats.org/officeDocument/2006/relationships/tags" Target="../tags/tag13.xml"/><Relationship Id="rId4" Type="http://schemas.openxmlformats.org/officeDocument/2006/relationships/tags" Target="../tags/tag12.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7" Type="http://schemas.openxmlformats.org/officeDocument/2006/relationships/image" Target="../media/image1.emf"/><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oleObject" Target="../embeddings/oleObject7.bin"/><Relationship Id="rId5" Type="http://schemas.openxmlformats.org/officeDocument/2006/relationships/tags" Target="../tags/tag15.xml"/><Relationship Id="rId4" Type="http://schemas.openxmlformats.org/officeDocument/2006/relationships/tags" Target="../tags/tag14.xml"/></Relationships>
</file>

<file path=ppt/slideMasters/_rels/slideMaster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heme" Target="../theme/theme8.xml"/><Relationship Id="rId7" Type="http://schemas.openxmlformats.org/officeDocument/2006/relationships/image" Target="../media/image1.emf"/><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oleObject" Target="../embeddings/oleObject8.bin"/><Relationship Id="rId5" Type="http://schemas.openxmlformats.org/officeDocument/2006/relationships/tags" Target="../tags/tag17.xml"/><Relationship Id="rId4" Type="http://schemas.openxmlformats.org/officeDocument/2006/relationships/tags" Target="../tags/tag16.xml"/></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7" Type="http://schemas.openxmlformats.org/officeDocument/2006/relationships/image" Target="../media/image1.emf"/><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oleObject" Target="../embeddings/oleObject9.bin"/><Relationship Id="rId5" Type="http://schemas.openxmlformats.org/officeDocument/2006/relationships/tags" Target="../tags/tag19.xml"/><Relationship Id="rId4" Type="http://schemas.openxmlformats.org/officeDocument/2006/relationships/tags" Target="../tags/tag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ggetto 3" hidden="1"/>
          <p:cNvGraphicFramePr>
            <a:graphicFrameLocks noChangeAspect="1"/>
          </p:cNvGraphicFramePr>
          <p:nvPr userDrawn="1">
            <p:custDataLst>
              <p:tags r:id="rId7"/>
            </p:custDataLst>
            <p:extLst>
              <p:ext uri="{D42A27DB-BD31-4B8C-83A1-F6EECF244321}">
                <p14:modId xmlns:p14="http://schemas.microsoft.com/office/powerpoint/2010/main" val="926398924"/>
              </p:ext>
            </p:extLst>
          </p:nvPr>
        </p:nvGraphicFramePr>
        <p:xfrm>
          <a:off x="1956" y="1590"/>
          <a:ext cx="1953" cy="1587"/>
        </p:xfrm>
        <a:graphic>
          <a:graphicData uri="http://schemas.openxmlformats.org/presentationml/2006/ole">
            <mc:AlternateContent xmlns:mc="http://schemas.openxmlformats.org/markup-compatibility/2006">
              <mc:Choice xmlns:v="urn:schemas-microsoft-com:vml" Requires="v">
                <p:oleObj name="Diapositiva think-cell" r:id="rId9" imgW="270" imgH="270" progId="TCLayout.ActiveDocument.1">
                  <p:embed/>
                </p:oleObj>
              </mc:Choice>
              <mc:Fallback>
                <p:oleObj name="Diapositiva think-cell" r:id="rId9" imgW="270" imgH="270" progId="TCLayout.ActiveDocument.1">
                  <p:embed/>
                  <p:pic>
                    <p:nvPicPr>
                      <p:cNvPr id="4" name="Oggetto 3" hidden="1"/>
                      <p:cNvPicPr/>
                      <p:nvPr/>
                    </p:nvPicPr>
                    <p:blipFill>
                      <a:blip r:embed="rId10"/>
                      <a:stretch>
                        <a:fillRect/>
                      </a:stretch>
                    </p:blipFill>
                    <p:spPr>
                      <a:xfrm>
                        <a:off x="1956" y="1590"/>
                        <a:ext cx="1953" cy="1587"/>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3A6D4CF0-19C4-48F5-9EA3-DC2135FEB60F}"/>
              </a:ext>
            </a:extLst>
          </p:cNvPr>
          <p:cNvSpPr/>
          <p:nvPr userDrawn="1">
            <p:custDataLst>
              <p:tags r:id="rId8"/>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it-IT" sz="3508" b="0" i="0" baseline="0" dirty="0">
              <a:solidFill>
                <a:schemeClr val="bg1"/>
              </a:solidFill>
              <a:latin typeface="KPMG Extralight" panose="020B0303030202040204" pitchFamily="34" charset="0"/>
              <a:ea typeface="+mj-ea"/>
              <a:cs typeface="+mj-cs"/>
              <a:sym typeface="KPMG Extralight" panose="020B0303030202040204" pitchFamily="34" charset="0"/>
            </a:endParaRPr>
          </a:p>
        </p:txBody>
      </p:sp>
      <p:sp>
        <p:nvSpPr>
          <p:cNvPr id="2" name="Title Placeholder 1"/>
          <p:cNvSpPr>
            <a:spLocks noGrp="1"/>
          </p:cNvSpPr>
          <p:nvPr>
            <p:ph type="title"/>
          </p:nvPr>
        </p:nvSpPr>
        <p:spPr>
          <a:xfrm>
            <a:off x="601786" y="451575"/>
            <a:ext cx="10976300" cy="723600"/>
          </a:xfrm>
          <a:prstGeom prst="rect">
            <a:avLst/>
          </a:prstGeom>
        </p:spPr>
        <p:txBody>
          <a:bodyPr vert="horz" lIns="0" tIns="0" rIns="0" bIns="0" rtlCol="0" anchor="t" anchorCtr="0">
            <a:noAutofit/>
          </a:bodyPr>
          <a:lstStyle/>
          <a:p>
            <a:r>
              <a:rPr lang="it-IT"/>
              <a:t>Fare clic per modificare lo stile del titolo</a:t>
            </a:r>
            <a:endParaRPr lang="en-US" dirty="0"/>
          </a:p>
        </p:txBody>
      </p:sp>
      <p:sp>
        <p:nvSpPr>
          <p:cNvPr id="3" name="Text Placeholder 2"/>
          <p:cNvSpPr>
            <a:spLocks noGrp="1"/>
          </p:cNvSpPr>
          <p:nvPr>
            <p:ph type="body" idx="1"/>
          </p:nvPr>
        </p:nvSpPr>
        <p:spPr>
          <a:xfrm>
            <a:off x="601788" y="1422400"/>
            <a:ext cx="10976297" cy="4604400"/>
          </a:xfrm>
          <a:prstGeom prst="rect">
            <a:avLst/>
          </a:prstGeom>
        </p:spPr>
        <p:txBody>
          <a:bodyPr vert="horz" lIns="0" tIns="0" rIns="0" bIns="0" rtlCol="0" anchor="t" anchorCtr="0">
            <a:no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29" name="Shape 8"/>
          <p:cNvSpPr txBox="1">
            <a:spLocks/>
          </p:cNvSpPr>
          <p:nvPr userDrawn="1"/>
        </p:nvSpPr>
        <p:spPr>
          <a:xfrm>
            <a:off x="11507721" y="6585163"/>
            <a:ext cx="480061" cy="149412"/>
          </a:xfrm>
          <a:prstGeom prst="rect">
            <a:avLst/>
          </a:prstGeom>
        </p:spPr>
        <p:txBody>
          <a:bodyPr lIns="0" tIns="0" rIns="0" bIns="0" anchor="t"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US" sz="1000" smtClean="0">
                <a:solidFill>
                  <a:schemeClr val="tx2"/>
                </a:solidFill>
                <a:latin typeface="+mn-lt"/>
                <a:ea typeface="Arial"/>
                <a:cs typeface="Arial" panose="020B0604020202020204" pitchFamily="34" charset="0"/>
              </a:rPr>
              <a:pPr algn="r"/>
              <a:t>‹N›</a:t>
            </a:fld>
            <a:endParaRPr lang="en-US" sz="831" dirty="0">
              <a:solidFill>
                <a:schemeClr val="tx2"/>
              </a:solidFill>
              <a:latin typeface="+mn-lt"/>
              <a:ea typeface="Arial"/>
              <a:cs typeface="Arial" panose="020B0604020202020204" pitchFamily="34" charset="0"/>
            </a:endParaRPr>
          </a:p>
        </p:txBody>
      </p:sp>
    </p:spTree>
    <p:extLst>
      <p:ext uri="{BB962C8B-B14F-4D97-AF65-F5344CB8AC3E}">
        <p14:creationId xmlns:p14="http://schemas.microsoft.com/office/powerpoint/2010/main" val="3521449419"/>
      </p:ext>
    </p:extLst>
  </p:cSld>
  <p:clrMap bg1="lt1" tx1="dk1" bg2="lt2" tx2="dk2" accent1="accent1" accent2="accent2" accent3="accent3" accent4="accent4" accent5="accent5" accent6="accent6" hlink="hlink" folHlink="folHlink"/>
  <p:sldLayoutIdLst>
    <p:sldLayoutId id="2147483764" r:id="rId1"/>
    <p:sldLayoutId id="2147483766" r:id="rId2"/>
    <p:sldLayoutId id="2147483767" r:id="rId3"/>
    <p:sldLayoutId id="2147483769" r:id="rId4"/>
    <p:sldLayoutId id="2147483666" r:id="rId5"/>
  </p:sldLayoutIdLst>
  <p:txStyles>
    <p:titleStyle>
      <a:lvl1pPr algn="l" defTabSz="844083" rtl="0" eaLnBrk="1" latinLnBrk="0" hangingPunct="1">
        <a:lnSpc>
          <a:spcPct val="70000"/>
        </a:lnSpc>
        <a:spcBef>
          <a:spcPct val="0"/>
        </a:spcBef>
        <a:buNone/>
        <a:defRPr sz="3508" kern="1200">
          <a:solidFill>
            <a:schemeClr val="tx2"/>
          </a:solidFill>
          <a:latin typeface="+mj-lt"/>
          <a:ea typeface="+mj-ea"/>
          <a:cs typeface="+mj-cs"/>
        </a:defRPr>
      </a:lvl1pPr>
    </p:titleStyle>
    <p:bodyStyle>
      <a:lvl1pPr marL="0" indent="0" algn="l" defTabSz="844083" rtl="0" eaLnBrk="1" latinLnBrk="0" hangingPunct="1">
        <a:lnSpc>
          <a:spcPct val="100000"/>
        </a:lnSpc>
        <a:spcBef>
          <a:spcPts val="0"/>
        </a:spcBef>
        <a:spcAft>
          <a:spcPts val="554"/>
        </a:spcAft>
        <a:buFontTx/>
        <a:buNone/>
        <a:defRPr sz="831" b="1" kern="1200">
          <a:solidFill>
            <a:schemeClr val="tx2"/>
          </a:solidFill>
          <a:latin typeface="+mn-lt"/>
          <a:ea typeface="+mn-ea"/>
          <a:cs typeface="+mn-cs"/>
        </a:defRPr>
      </a:lvl1pPr>
      <a:lvl2pPr marL="0" indent="0" algn="l" defTabSz="844083" rtl="0" eaLnBrk="1" latinLnBrk="0" hangingPunct="1">
        <a:lnSpc>
          <a:spcPct val="100000"/>
        </a:lnSpc>
        <a:spcBef>
          <a:spcPts val="0"/>
        </a:spcBef>
        <a:spcAft>
          <a:spcPts val="554"/>
        </a:spcAft>
        <a:buFontTx/>
        <a:buNone/>
        <a:defRPr sz="831" kern="1200">
          <a:solidFill>
            <a:schemeClr val="tx2"/>
          </a:solidFill>
          <a:latin typeface="+mn-lt"/>
          <a:ea typeface="+mn-ea"/>
          <a:cs typeface="+mn-cs"/>
        </a:defRPr>
      </a:lvl2pPr>
      <a:lvl3pPr marL="199390" indent="-199390"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831" kern="1200">
          <a:solidFill>
            <a:schemeClr val="tx2"/>
          </a:solidFill>
          <a:latin typeface="+mn-lt"/>
          <a:ea typeface="+mn-ea"/>
          <a:cs typeface="+mn-cs"/>
        </a:defRPr>
      </a:lvl3pPr>
      <a:lvl4pPr marL="332316" indent="-132926"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831" kern="1200">
          <a:solidFill>
            <a:schemeClr val="tx2"/>
          </a:solidFill>
          <a:latin typeface="+mn-lt"/>
          <a:ea typeface="+mn-ea"/>
          <a:cs typeface="+mn-cs"/>
        </a:defRPr>
      </a:lvl4pPr>
      <a:lvl5pPr marL="531706" indent="-199390"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831" kern="1200" baseline="0">
          <a:solidFill>
            <a:schemeClr val="tx2"/>
          </a:solidFill>
          <a:latin typeface="+mn-lt"/>
          <a:ea typeface="+mn-ea"/>
          <a:cs typeface="+mn-cs"/>
        </a:defRPr>
      </a:lvl5pPr>
      <a:lvl6pPr marL="1013564" indent="-212682"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831" kern="1200">
          <a:solidFill>
            <a:schemeClr val="tx2"/>
          </a:solidFill>
          <a:latin typeface="+mn-lt"/>
          <a:ea typeface="+mn-ea"/>
          <a:cs typeface="+mn-cs"/>
        </a:defRPr>
      </a:lvl6pPr>
      <a:lvl7pPr marL="1266124" indent="-262530"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831" kern="1200">
          <a:solidFill>
            <a:schemeClr val="tx2"/>
          </a:solidFill>
          <a:latin typeface="+mn-lt"/>
          <a:ea typeface="+mn-ea"/>
          <a:cs typeface="+mn-cs"/>
        </a:defRPr>
      </a:lvl7pPr>
      <a:lvl8pPr marL="1518684" indent="-211021"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831" kern="1200">
          <a:solidFill>
            <a:schemeClr val="tx2"/>
          </a:solidFill>
          <a:latin typeface="+mn-lt"/>
          <a:ea typeface="+mn-ea"/>
          <a:cs typeface="+mn-cs"/>
        </a:defRPr>
      </a:lvl8pPr>
      <a:lvl9pPr marL="3587351"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9pPr>
    </p:bodyStyle>
    <p:otherStyle>
      <a:defPPr>
        <a:defRPr lang="en-US"/>
      </a:defPPr>
      <a:lvl1pPr marL="0" algn="l" defTabSz="844083" rtl="0" eaLnBrk="1" latinLnBrk="0" hangingPunct="1">
        <a:defRPr sz="1662" kern="1200">
          <a:solidFill>
            <a:schemeClr val="tx1"/>
          </a:solidFill>
          <a:latin typeface="+mn-lt"/>
          <a:ea typeface="+mn-ea"/>
          <a:cs typeface="+mn-cs"/>
        </a:defRPr>
      </a:lvl1pPr>
      <a:lvl2pPr marL="422041" algn="l" defTabSz="844083" rtl="0" eaLnBrk="1" latinLnBrk="0" hangingPunct="1">
        <a:defRPr sz="1662" kern="1200">
          <a:solidFill>
            <a:schemeClr val="tx1"/>
          </a:solidFill>
          <a:latin typeface="+mn-lt"/>
          <a:ea typeface="+mn-ea"/>
          <a:cs typeface="+mn-cs"/>
        </a:defRPr>
      </a:lvl2pPr>
      <a:lvl3pPr marL="844083" algn="l" defTabSz="844083" rtl="0" eaLnBrk="1" latinLnBrk="0" hangingPunct="1">
        <a:defRPr sz="1662" kern="1200">
          <a:solidFill>
            <a:schemeClr val="tx1"/>
          </a:solidFill>
          <a:latin typeface="+mn-lt"/>
          <a:ea typeface="+mn-ea"/>
          <a:cs typeface="+mn-cs"/>
        </a:defRPr>
      </a:lvl3pPr>
      <a:lvl4pPr marL="1266124" algn="l" defTabSz="844083" rtl="0" eaLnBrk="1" latinLnBrk="0" hangingPunct="1">
        <a:defRPr sz="1662" kern="1200">
          <a:solidFill>
            <a:schemeClr val="tx1"/>
          </a:solidFill>
          <a:latin typeface="+mn-lt"/>
          <a:ea typeface="+mn-ea"/>
          <a:cs typeface="+mn-cs"/>
        </a:defRPr>
      </a:lvl4pPr>
      <a:lvl5pPr marL="1688165" algn="l" defTabSz="844083" rtl="0" eaLnBrk="1" latinLnBrk="0" hangingPunct="1">
        <a:defRPr sz="1662" kern="1200">
          <a:solidFill>
            <a:schemeClr val="tx1"/>
          </a:solidFill>
          <a:latin typeface="+mn-lt"/>
          <a:ea typeface="+mn-ea"/>
          <a:cs typeface="+mn-cs"/>
        </a:defRPr>
      </a:lvl5pPr>
      <a:lvl6pPr marL="2110207" algn="l" defTabSz="844083" rtl="0" eaLnBrk="1" latinLnBrk="0" hangingPunct="1">
        <a:defRPr sz="1662" kern="1200">
          <a:solidFill>
            <a:schemeClr val="tx1"/>
          </a:solidFill>
          <a:latin typeface="+mn-lt"/>
          <a:ea typeface="+mn-ea"/>
          <a:cs typeface="+mn-cs"/>
        </a:defRPr>
      </a:lvl6pPr>
      <a:lvl7pPr marL="2532248" algn="l" defTabSz="844083" rtl="0" eaLnBrk="1" latinLnBrk="0" hangingPunct="1">
        <a:defRPr sz="1662" kern="1200">
          <a:solidFill>
            <a:schemeClr val="tx1"/>
          </a:solidFill>
          <a:latin typeface="+mn-lt"/>
          <a:ea typeface="+mn-ea"/>
          <a:cs typeface="+mn-cs"/>
        </a:defRPr>
      </a:lvl7pPr>
      <a:lvl8pPr marL="2954289" algn="l" defTabSz="844083" rtl="0" eaLnBrk="1" latinLnBrk="0" hangingPunct="1">
        <a:defRPr sz="1662" kern="1200">
          <a:solidFill>
            <a:schemeClr val="tx1"/>
          </a:solidFill>
          <a:latin typeface="+mn-lt"/>
          <a:ea typeface="+mn-ea"/>
          <a:cs typeface="+mn-cs"/>
        </a:defRPr>
      </a:lvl8pPr>
      <a:lvl9pPr marL="3376331" algn="l" defTabSz="844083" rtl="0" eaLnBrk="1" latinLnBrk="0" hangingPunct="1">
        <a:defRPr sz="1662"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793" userDrawn="1">
          <p15:clr>
            <a:srgbClr val="F26B43"/>
          </p15:clr>
        </p15:guide>
        <p15:guide id="2" pos="379" userDrawn="1">
          <p15:clr>
            <a:srgbClr val="F26B43"/>
          </p15:clr>
        </p15:guide>
        <p15:guide id="3" pos="7301" userDrawn="1">
          <p15:clr>
            <a:srgbClr val="F26B43"/>
          </p15:clr>
        </p15:guide>
        <p15:guide id="4" orient="horz" pos="742" userDrawn="1">
          <p15:clr>
            <a:srgbClr val="F26B43"/>
          </p15:clr>
        </p15:guide>
        <p15:guide id="6" orient="horz" pos="279" userDrawn="1">
          <p15:clr>
            <a:srgbClr val="F26B43"/>
          </p15:clr>
        </p15:guide>
        <p15:guide id="7" orient="horz" pos="896" userDrawn="1">
          <p15:clr>
            <a:srgbClr val="F26B43"/>
          </p15:clr>
        </p15:guide>
        <p15:guide id="8" pos="3768" userDrawn="1">
          <p15:clr>
            <a:srgbClr val="F26B43"/>
          </p15:clr>
        </p15:guide>
        <p15:guide id="9" pos="3912" userDrawn="1">
          <p15:clr>
            <a:srgbClr val="F26B43"/>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ggetto 3" hidden="1"/>
          <p:cNvGraphicFramePr>
            <a:graphicFrameLocks noChangeAspect="1"/>
          </p:cNvGraphicFramePr>
          <p:nvPr userDrawn="1">
            <p:custDataLst>
              <p:tags r:id="rId5"/>
            </p:custDataLst>
            <p:extLst>
              <p:ext uri="{D42A27DB-BD31-4B8C-83A1-F6EECF244321}">
                <p14:modId xmlns:p14="http://schemas.microsoft.com/office/powerpoint/2010/main" val="2194114587"/>
              </p:ext>
            </p:extLst>
          </p:nvPr>
        </p:nvGraphicFramePr>
        <p:xfrm>
          <a:off x="1956" y="1590"/>
          <a:ext cx="1953" cy="1587"/>
        </p:xfrm>
        <a:graphic>
          <a:graphicData uri="http://schemas.openxmlformats.org/presentationml/2006/ole">
            <mc:AlternateContent xmlns:mc="http://schemas.openxmlformats.org/markup-compatibility/2006">
              <mc:Choice xmlns:v="urn:schemas-microsoft-com:vml" Requires="v">
                <p:oleObj name="Diapositiva think-cell" r:id="rId7" imgW="270" imgH="270" progId="TCLayout.ActiveDocument.1">
                  <p:embed/>
                </p:oleObj>
              </mc:Choice>
              <mc:Fallback>
                <p:oleObj name="Diapositiva think-cell" r:id="rId7" imgW="270" imgH="270" progId="TCLayout.ActiveDocument.1">
                  <p:embed/>
                  <p:pic>
                    <p:nvPicPr>
                      <p:cNvPr id="4" name="Oggetto 3" hidden="1"/>
                      <p:cNvPicPr/>
                      <p:nvPr/>
                    </p:nvPicPr>
                    <p:blipFill>
                      <a:blip r:embed="rId8"/>
                      <a:stretch>
                        <a:fillRect/>
                      </a:stretch>
                    </p:blipFill>
                    <p:spPr>
                      <a:xfrm>
                        <a:off x="1956" y="1590"/>
                        <a:ext cx="1953" cy="1587"/>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C979ECEF-DAD6-420C-B0BB-7A707155DD79}"/>
              </a:ext>
            </a:extLst>
          </p:cNvPr>
          <p:cNvSpPr/>
          <p:nvPr userDrawn="1">
            <p:custDataLst>
              <p:tags r:id="rId6"/>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it-IT" sz="3508" b="0" i="0" baseline="0" dirty="0">
              <a:solidFill>
                <a:schemeClr val="bg1"/>
              </a:solidFill>
              <a:latin typeface="KPMG Extralight" panose="020B0303030202040204" pitchFamily="34" charset="0"/>
              <a:ea typeface="+mj-ea"/>
              <a:cs typeface="+mj-cs"/>
              <a:sym typeface="KPMG Extralight" panose="020B0303030202040204" pitchFamily="34" charset="0"/>
            </a:endParaRPr>
          </a:p>
        </p:txBody>
      </p:sp>
      <p:sp>
        <p:nvSpPr>
          <p:cNvPr id="2" name="Title Placeholder 1"/>
          <p:cNvSpPr>
            <a:spLocks noGrp="1"/>
          </p:cNvSpPr>
          <p:nvPr>
            <p:ph type="title"/>
          </p:nvPr>
        </p:nvSpPr>
        <p:spPr>
          <a:xfrm>
            <a:off x="601786" y="451575"/>
            <a:ext cx="10976300" cy="723600"/>
          </a:xfrm>
          <a:prstGeom prst="rect">
            <a:avLst/>
          </a:prstGeom>
        </p:spPr>
        <p:txBody>
          <a:bodyPr vert="horz" lIns="0" tIns="0" rIns="0" bIns="0" rtlCol="0" anchor="t" anchorCtr="0">
            <a:noAutofit/>
          </a:bodyPr>
          <a:lstStyle/>
          <a:p>
            <a:r>
              <a:rPr lang="it-IT"/>
              <a:t>Fare clic per modificare lo stile del titolo</a:t>
            </a:r>
            <a:endParaRPr lang="en-US" dirty="0"/>
          </a:p>
        </p:txBody>
      </p:sp>
      <p:sp>
        <p:nvSpPr>
          <p:cNvPr id="3" name="Text Placeholder 2"/>
          <p:cNvSpPr>
            <a:spLocks noGrp="1"/>
          </p:cNvSpPr>
          <p:nvPr>
            <p:ph type="body" idx="1"/>
          </p:nvPr>
        </p:nvSpPr>
        <p:spPr>
          <a:xfrm>
            <a:off x="601788" y="1422400"/>
            <a:ext cx="10976297" cy="4604400"/>
          </a:xfrm>
          <a:prstGeom prst="rect">
            <a:avLst/>
          </a:prstGeom>
        </p:spPr>
        <p:txBody>
          <a:bodyPr vert="horz" lIns="0" tIns="0" rIns="0" bIns="0" rtlCol="0" anchor="t" anchorCtr="0">
            <a:no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29" name="Shape 8"/>
          <p:cNvSpPr txBox="1">
            <a:spLocks/>
          </p:cNvSpPr>
          <p:nvPr userDrawn="1"/>
        </p:nvSpPr>
        <p:spPr>
          <a:xfrm>
            <a:off x="11507721" y="6585163"/>
            <a:ext cx="480061" cy="149412"/>
          </a:xfrm>
          <a:prstGeom prst="rect">
            <a:avLst/>
          </a:prstGeom>
        </p:spPr>
        <p:txBody>
          <a:bodyPr lIns="0" tIns="0" rIns="0" bIns="0" anchor="t"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US" smtClean="0">
                <a:solidFill>
                  <a:srgbClr val="44546A"/>
                </a:solidFill>
                <a:cs typeface="Arial" panose="020B0604020202020204" pitchFamily="34" charset="0"/>
              </a:rPr>
              <a:pPr algn="r"/>
              <a:t>‹N›</a:t>
            </a:fld>
            <a:endParaRPr lang="en-US" sz="831" dirty="0">
              <a:solidFill>
                <a:srgbClr val="44546A"/>
              </a:solidFill>
              <a:cs typeface="Arial" panose="020B0604020202020204" pitchFamily="34" charset="0"/>
            </a:endParaRPr>
          </a:p>
        </p:txBody>
      </p:sp>
      <p:pic>
        <p:nvPicPr>
          <p:cNvPr id="9" name="Immagine 8">
            <a:extLst>
              <a:ext uri="{FF2B5EF4-FFF2-40B4-BE49-F238E27FC236}">
                <a16:creationId xmlns:a16="http://schemas.microsoft.com/office/drawing/2014/main" id="{52D821BD-DB5F-4C48-89E2-D5CBBFEBE4B1}"/>
              </a:ext>
            </a:extLst>
          </p:cNvPr>
          <p:cNvPicPr>
            <a:picLocks noChangeAspect="1"/>
          </p:cNvPicPr>
          <p:nvPr userDrawn="1"/>
        </p:nvPicPr>
        <p:blipFill>
          <a:blip r:embed="rId9"/>
          <a:stretch>
            <a:fillRect/>
          </a:stretch>
        </p:blipFill>
        <p:spPr>
          <a:xfrm>
            <a:off x="236204" y="6368667"/>
            <a:ext cx="2111151" cy="471490"/>
          </a:xfrm>
          <a:prstGeom prst="rect">
            <a:avLst/>
          </a:prstGeom>
        </p:spPr>
      </p:pic>
    </p:spTree>
    <p:extLst>
      <p:ext uri="{BB962C8B-B14F-4D97-AF65-F5344CB8AC3E}">
        <p14:creationId xmlns:p14="http://schemas.microsoft.com/office/powerpoint/2010/main" val="450743053"/>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1" r:id="rId3"/>
  </p:sldLayoutIdLst>
  <p:txStyles>
    <p:titleStyle>
      <a:lvl1pPr algn="l" defTabSz="844083" rtl="0" eaLnBrk="1" latinLnBrk="0" hangingPunct="1">
        <a:lnSpc>
          <a:spcPct val="70000"/>
        </a:lnSpc>
        <a:spcBef>
          <a:spcPct val="0"/>
        </a:spcBef>
        <a:buNone/>
        <a:defRPr sz="3508" kern="1200">
          <a:solidFill>
            <a:schemeClr val="tx2"/>
          </a:solidFill>
          <a:latin typeface="+mj-lt"/>
          <a:ea typeface="+mj-ea"/>
          <a:cs typeface="+mj-cs"/>
        </a:defRPr>
      </a:lvl1pPr>
    </p:titleStyle>
    <p:bodyStyle>
      <a:lvl1pPr marL="0" indent="0" algn="l" defTabSz="844083" rtl="0" eaLnBrk="1" latinLnBrk="0" hangingPunct="1">
        <a:lnSpc>
          <a:spcPct val="100000"/>
        </a:lnSpc>
        <a:spcBef>
          <a:spcPts val="0"/>
        </a:spcBef>
        <a:spcAft>
          <a:spcPts val="554"/>
        </a:spcAft>
        <a:buFontTx/>
        <a:buNone/>
        <a:defRPr sz="831" b="1" kern="1200">
          <a:solidFill>
            <a:schemeClr val="tx2"/>
          </a:solidFill>
          <a:latin typeface="+mn-lt"/>
          <a:ea typeface="+mn-ea"/>
          <a:cs typeface="+mn-cs"/>
        </a:defRPr>
      </a:lvl1pPr>
      <a:lvl2pPr marL="0" indent="0" algn="l" defTabSz="844083" rtl="0" eaLnBrk="1" latinLnBrk="0" hangingPunct="1">
        <a:lnSpc>
          <a:spcPct val="100000"/>
        </a:lnSpc>
        <a:spcBef>
          <a:spcPts val="0"/>
        </a:spcBef>
        <a:spcAft>
          <a:spcPts val="554"/>
        </a:spcAft>
        <a:buFontTx/>
        <a:buNone/>
        <a:defRPr sz="831" kern="1200">
          <a:solidFill>
            <a:schemeClr val="tx2"/>
          </a:solidFill>
          <a:latin typeface="+mn-lt"/>
          <a:ea typeface="+mn-ea"/>
          <a:cs typeface="+mn-cs"/>
        </a:defRPr>
      </a:lvl2pPr>
      <a:lvl3pPr marL="199390" indent="-199390"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831" kern="1200">
          <a:solidFill>
            <a:schemeClr val="tx2"/>
          </a:solidFill>
          <a:latin typeface="+mn-lt"/>
          <a:ea typeface="+mn-ea"/>
          <a:cs typeface="+mn-cs"/>
        </a:defRPr>
      </a:lvl3pPr>
      <a:lvl4pPr marL="332316" indent="-132926"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831" kern="1200">
          <a:solidFill>
            <a:schemeClr val="tx2"/>
          </a:solidFill>
          <a:latin typeface="+mn-lt"/>
          <a:ea typeface="+mn-ea"/>
          <a:cs typeface="+mn-cs"/>
        </a:defRPr>
      </a:lvl4pPr>
      <a:lvl5pPr marL="531706" indent="-199390"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831" kern="1200" baseline="0">
          <a:solidFill>
            <a:schemeClr val="tx2"/>
          </a:solidFill>
          <a:latin typeface="+mn-lt"/>
          <a:ea typeface="+mn-ea"/>
          <a:cs typeface="+mn-cs"/>
        </a:defRPr>
      </a:lvl5pPr>
      <a:lvl6pPr marL="1013564" indent="-212682"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831" kern="1200">
          <a:solidFill>
            <a:schemeClr val="tx2"/>
          </a:solidFill>
          <a:latin typeface="+mn-lt"/>
          <a:ea typeface="+mn-ea"/>
          <a:cs typeface="+mn-cs"/>
        </a:defRPr>
      </a:lvl6pPr>
      <a:lvl7pPr marL="1266124" indent="-262530"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831" kern="1200">
          <a:solidFill>
            <a:schemeClr val="tx2"/>
          </a:solidFill>
          <a:latin typeface="+mn-lt"/>
          <a:ea typeface="+mn-ea"/>
          <a:cs typeface="+mn-cs"/>
        </a:defRPr>
      </a:lvl7pPr>
      <a:lvl8pPr marL="1518684" indent="-211021"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831" kern="1200">
          <a:solidFill>
            <a:schemeClr val="tx2"/>
          </a:solidFill>
          <a:latin typeface="+mn-lt"/>
          <a:ea typeface="+mn-ea"/>
          <a:cs typeface="+mn-cs"/>
        </a:defRPr>
      </a:lvl8pPr>
      <a:lvl9pPr marL="3587351"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9pPr>
    </p:bodyStyle>
    <p:otherStyle>
      <a:defPPr>
        <a:defRPr lang="en-US"/>
      </a:defPPr>
      <a:lvl1pPr marL="0" algn="l" defTabSz="844083" rtl="0" eaLnBrk="1" latinLnBrk="0" hangingPunct="1">
        <a:defRPr sz="1662" kern="1200">
          <a:solidFill>
            <a:schemeClr val="tx1"/>
          </a:solidFill>
          <a:latin typeface="+mn-lt"/>
          <a:ea typeface="+mn-ea"/>
          <a:cs typeface="+mn-cs"/>
        </a:defRPr>
      </a:lvl1pPr>
      <a:lvl2pPr marL="422041" algn="l" defTabSz="844083" rtl="0" eaLnBrk="1" latinLnBrk="0" hangingPunct="1">
        <a:defRPr sz="1662" kern="1200">
          <a:solidFill>
            <a:schemeClr val="tx1"/>
          </a:solidFill>
          <a:latin typeface="+mn-lt"/>
          <a:ea typeface="+mn-ea"/>
          <a:cs typeface="+mn-cs"/>
        </a:defRPr>
      </a:lvl2pPr>
      <a:lvl3pPr marL="844083" algn="l" defTabSz="844083" rtl="0" eaLnBrk="1" latinLnBrk="0" hangingPunct="1">
        <a:defRPr sz="1662" kern="1200">
          <a:solidFill>
            <a:schemeClr val="tx1"/>
          </a:solidFill>
          <a:latin typeface="+mn-lt"/>
          <a:ea typeface="+mn-ea"/>
          <a:cs typeface="+mn-cs"/>
        </a:defRPr>
      </a:lvl3pPr>
      <a:lvl4pPr marL="1266124" algn="l" defTabSz="844083" rtl="0" eaLnBrk="1" latinLnBrk="0" hangingPunct="1">
        <a:defRPr sz="1662" kern="1200">
          <a:solidFill>
            <a:schemeClr val="tx1"/>
          </a:solidFill>
          <a:latin typeface="+mn-lt"/>
          <a:ea typeface="+mn-ea"/>
          <a:cs typeface="+mn-cs"/>
        </a:defRPr>
      </a:lvl4pPr>
      <a:lvl5pPr marL="1688165" algn="l" defTabSz="844083" rtl="0" eaLnBrk="1" latinLnBrk="0" hangingPunct="1">
        <a:defRPr sz="1662" kern="1200">
          <a:solidFill>
            <a:schemeClr val="tx1"/>
          </a:solidFill>
          <a:latin typeface="+mn-lt"/>
          <a:ea typeface="+mn-ea"/>
          <a:cs typeface="+mn-cs"/>
        </a:defRPr>
      </a:lvl5pPr>
      <a:lvl6pPr marL="2110207" algn="l" defTabSz="844083" rtl="0" eaLnBrk="1" latinLnBrk="0" hangingPunct="1">
        <a:defRPr sz="1662" kern="1200">
          <a:solidFill>
            <a:schemeClr val="tx1"/>
          </a:solidFill>
          <a:latin typeface="+mn-lt"/>
          <a:ea typeface="+mn-ea"/>
          <a:cs typeface="+mn-cs"/>
        </a:defRPr>
      </a:lvl6pPr>
      <a:lvl7pPr marL="2532248" algn="l" defTabSz="844083" rtl="0" eaLnBrk="1" latinLnBrk="0" hangingPunct="1">
        <a:defRPr sz="1662" kern="1200">
          <a:solidFill>
            <a:schemeClr val="tx1"/>
          </a:solidFill>
          <a:latin typeface="+mn-lt"/>
          <a:ea typeface="+mn-ea"/>
          <a:cs typeface="+mn-cs"/>
        </a:defRPr>
      </a:lvl7pPr>
      <a:lvl8pPr marL="2954289" algn="l" defTabSz="844083" rtl="0" eaLnBrk="1" latinLnBrk="0" hangingPunct="1">
        <a:defRPr sz="1662" kern="1200">
          <a:solidFill>
            <a:schemeClr val="tx1"/>
          </a:solidFill>
          <a:latin typeface="+mn-lt"/>
          <a:ea typeface="+mn-ea"/>
          <a:cs typeface="+mn-cs"/>
        </a:defRPr>
      </a:lvl8pPr>
      <a:lvl9pPr marL="3376331" algn="l" defTabSz="844083" rtl="0" eaLnBrk="1" latinLnBrk="0" hangingPunct="1">
        <a:defRPr sz="1662"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793">
          <p15:clr>
            <a:srgbClr val="F26B43"/>
          </p15:clr>
        </p15:guide>
        <p15:guide id="2" pos="379">
          <p15:clr>
            <a:srgbClr val="F26B43"/>
          </p15:clr>
        </p15:guide>
        <p15:guide id="3" pos="7301">
          <p15:clr>
            <a:srgbClr val="F26B43"/>
          </p15:clr>
        </p15:guide>
        <p15:guide id="4" orient="horz" pos="742">
          <p15:clr>
            <a:srgbClr val="F26B43"/>
          </p15:clr>
        </p15:guide>
        <p15:guide id="5" orient="horz" pos="279">
          <p15:clr>
            <a:srgbClr val="F26B43"/>
          </p15:clr>
        </p15:guide>
        <p15:guide id="6" orient="horz" pos="896">
          <p15:clr>
            <a:srgbClr val="F26B43"/>
          </p15:clr>
        </p15:guide>
        <p15:guide id="7" pos="3768">
          <p15:clr>
            <a:srgbClr val="F26B43"/>
          </p15:clr>
        </p15:guide>
        <p15:guide id="8" pos="3912">
          <p15:clr>
            <a:srgbClr val="F26B43"/>
          </p15:clr>
        </p15:guide>
      </p15:sldGuideLst>
    </p:ext>
  </p:extLst>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ggetto 3" hidden="1"/>
          <p:cNvGraphicFramePr>
            <a:graphicFrameLocks noChangeAspect="1"/>
          </p:cNvGraphicFramePr>
          <p:nvPr userDrawn="1">
            <p:custDataLst>
              <p:tags r:id="rId5"/>
            </p:custDataLst>
            <p:extLst>
              <p:ext uri="{D42A27DB-BD31-4B8C-83A1-F6EECF244321}">
                <p14:modId xmlns:p14="http://schemas.microsoft.com/office/powerpoint/2010/main" val="1681418563"/>
              </p:ext>
            </p:extLst>
          </p:nvPr>
        </p:nvGraphicFramePr>
        <p:xfrm>
          <a:off x="1956" y="1590"/>
          <a:ext cx="1953" cy="1587"/>
        </p:xfrm>
        <a:graphic>
          <a:graphicData uri="http://schemas.openxmlformats.org/presentationml/2006/ole">
            <mc:AlternateContent xmlns:mc="http://schemas.openxmlformats.org/markup-compatibility/2006">
              <mc:Choice xmlns:v="urn:schemas-microsoft-com:vml" Requires="v">
                <p:oleObj name="Diapositiva think-cell" r:id="rId7" imgW="270" imgH="270" progId="TCLayout.ActiveDocument.1">
                  <p:embed/>
                </p:oleObj>
              </mc:Choice>
              <mc:Fallback>
                <p:oleObj name="Diapositiva think-cell" r:id="rId7" imgW="270" imgH="270" progId="TCLayout.ActiveDocument.1">
                  <p:embed/>
                  <p:pic>
                    <p:nvPicPr>
                      <p:cNvPr id="4" name="Oggetto 3" hidden="1"/>
                      <p:cNvPicPr/>
                      <p:nvPr/>
                    </p:nvPicPr>
                    <p:blipFill>
                      <a:blip r:embed="rId8"/>
                      <a:stretch>
                        <a:fillRect/>
                      </a:stretch>
                    </p:blipFill>
                    <p:spPr>
                      <a:xfrm>
                        <a:off x="1956" y="1590"/>
                        <a:ext cx="1953" cy="1587"/>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3A6D4CF0-19C4-48F5-9EA3-DC2135FEB60F}"/>
              </a:ext>
            </a:extLst>
          </p:cNvPr>
          <p:cNvSpPr/>
          <p:nvPr userDrawn="1">
            <p:custDataLst>
              <p:tags r:id="rId6"/>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it-IT" sz="3508" b="0" i="0" baseline="0" dirty="0">
              <a:solidFill>
                <a:schemeClr val="bg1"/>
              </a:solidFill>
              <a:latin typeface="KPMG Extralight" panose="020B0303030202040204" pitchFamily="34" charset="0"/>
              <a:ea typeface="+mj-ea"/>
              <a:cs typeface="+mj-cs"/>
              <a:sym typeface="KPMG Extralight" panose="020B0303030202040204" pitchFamily="34" charset="0"/>
            </a:endParaRPr>
          </a:p>
        </p:txBody>
      </p:sp>
      <p:sp>
        <p:nvSpPr>
          <p:cNvPr id="2" name="Title Placeholder 1"/>
          <p:cNvSpPr>
            <a:spLocks noGrp="1"/>
          </p:cNvSpPr>
          <p:nvPr>
            <p:ph type="title"/>
          </p:nvPr>
        </p:nvSpPr>
        <p:spPr>
          <a:xfrm>
            <a:off x="601786" y="451575"/>
            <a:ext cx="10976300" cy="723600"/>
          </a:xfrm>
          <a:prstGeom prst="rect">
            <a:avLst/>
          </a:prstGeom>
        </p:spPr>
        <p:txBody>
          <a:bodyPr vert="horz" lIns="0" tIns="0" rIns="0" bIns="0" rtlCol="0" anchor="t" anchorCtr="0">
            <a:noAutofit/>
          </a:bodyPr>
          <a:lstStyle/>
          <a:p>
            <a:r>
              <a:rPr lang="it-IT"/>
              <a:t>Fare clic per modificare lo stile del titolo</a:t>
            </a:r>
            <a:endParaRPr lang="en-US" dirty="0"/>
          </a:p>
        </p:txBody>
      </p:sp>
      <p:sp>
        <p:nvSpPr>
          <p:cNvPr id="3" name="Text Placeholder 2"/>
          <p:cNvSpPr>
            <a:spLocks noGrp="1"/>
          </p:cNvSpPr>
          <p:nvPr>
            <p:ph type="body" idx="1"/>
          </p:nvPr>
        </p:nvSpPr>
        <p:spPr>
          <a:xfrm>
            <a:off x="601788" y="1422400"/>
            <a:ext cx="10976297" cy="4604400"/>
          </a:xfrm>
          <a:prstGeom prst="rect">
            <a:avLst/>
          </a:prstGeom>
        </p:spPr>
        <p:txBody>
          <a:bodyPr vert="horz" lIns="0" tIns="0" rIns="0" bIns="0" rtlCol="0" anchor="t" anchorCtr="0">
            <a:no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29" name="Shape 8"/>
          <p:cNvSpPr txBox="1">
            <a:spLocks/>
          </p:cNvSpPr>
          <p:nvPr userDrawn="1"/>
        </p:nvSpPr>
        <p:spPr>
          <a:xfrm>
            <a:off x="11507721" y="6585163"/>
            <a:ext cx="480061" cy="149412"/>
          </a:xfrm>
          <a:prstGeom prst="rect">
            <a:avLst/>
          </a:prstGeom>
        </p:spPr>
        <p:txBody>
          <a:bodyPr lIns="0" tIns="0" rIns="0" bIns="0" anchor="t"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US" sz="1000" smtClean="0">
                <a:solidFill>
                  <a:schemeClr val="tx2"/>
                </a:solidFill>
                <a:latin typeface="+mn-lt"/>
                <a:ea typeface="Arial"/>
                <a:cs typeface="Arial" panose="020B0604020202020204" pitchFamily="34" charset="0"/>
              </a:rPr>
              <a:pPr algn="r"/>
              <a:t>‹N›</a:t>
            </a:fld>
            <a:endParaRPr lang="en-US" sz="831" dirty="0">
              <a:solidFill>
                <a:schemeClr val="tx2"/>
              </a:solidFill>
              <a:latin typeface="+mn-lt"/>
              <a:ea typeface="Arial"/>
              <a:cs typeface="Arial" panose="020B0604020202020204" pitchFamily="34" charset="0"/>
            </a:endParaRPr>
          </a:p>
        </p:txBody>
      </p:sp>
    </p:spTree>
    <p:extLst>
      <p:ext uri="{BB962C8B-B14F-4D97-AF65-F5344CB8AC3E}">
        <p14:creationId xmlns:p14="http://schemas.microsoft.com/office/powerpoint/2010/main" val="4077534165"/>
      </p:ext>
    </p:extLst>
  </p:cSld>
  <p:clrMap bg1="lt1" tx1="dk1" bg2="lt2" tx2="dk2" accent1="accent1" accent2="accent2" accent3="accent3" accent4="accent4" accent5="accent5" accent6="accent6" hlink="hlink" folHlink="folHlink"/>
  <p:sldLayoutIdLst>
    <p:sldLayoutId id="2147483703" r:id="rId1"/>
    <p:sldLayoutId id="2147483705" r:id="rId2"/>
    <p:sldLayoutId id="2147483706" r:id="rId3"/>
  </p:sldLayoutIdLst>
  <p:txStyles>
    <p:titleStyle>
      <a:lvl1pPr algn="l" defTabSz="844083" rtl="0" eaLnBrk="1" latinLnBrk="0" hangingPunct="1">
        <a:lnSpc>
          <a:spcPct val="70000"/>
        </a:lnSpc>
        <a:spcBef>
          <a:spcPct val="0"/>
        </a:spcBef>
        <a:buNone/>
        <a:defRPr sz="3508" kern="1200">
          <a:solidFill>
            <a:schemeClr val="tx2"/>
          </a:solidFill>
          <a:latin typeface="+mj-lt"/>
          <a:ea typeface="+mj-ea"/>
          <a:cs typeface="+mj-cs"/>
        </a:defRPr>
      </a:lvl1pPr>
    </p:titleStyle>
    <p:bodyStyle>
      <a:lvl1pPr marL="0" indent="0" algn="l" defTabSz="844083" rtl="0" eaLnBrk="1" latinLnBrk="0" hangingPunct="1">
        <a:lnSpc>
          <a:spcPct val="100000"/>
        </a:lnSpc>
        <a:spcBef>
          <a:spcPts val="0"/>
        </a:spcBef>
        <a:spcAft>
          <a:spcPts val="554"/>
        </a:spcAft>
        <a:buFontTx/>
        <a:buNone/>
        <a:defRPr sz="831" b="1" kern="1200">
          <a:solidFill>
            <a:schemeClr val="tx2"/>
          </a:solidFill>
          <a:latin typeface="+mn-lt"/>
          <a:ea typeface="+mn-ea"/>
          <a:cs typeface="+mn-cs"/>
        </a:defRPr>
      </a:lvl1pPr>
      <a:lvl2pPr marL="0" indent="0" algn="l" defTabSz="844083" rtl="0" eaLnBrk="1" latinLnBrk="0" hangingPunct="1">
        <a:lnSpc>
          <a:spcPct val="100000"/>
        </a:lnSpc>
        <a:spcBef>
          <a:spcPts val="0"/>
        </a:spcBef>
        <a:spcAft>
          <a:spcPts val="554"/>
        </a:spcAft>
        <a:buFontTx/>
        <a:buNone/>
        <a:defRPr sz="831" kern="1200">
          <a:solidFill>
            <a:schemeClr val="tx2"/>
          </a:solidFill>
          <a:latin typeface="+mn-lt"/>
          <a:ea typeface="+mn-ea"/>
          <a:cs typeface="+mn-cs"/>
        </a:defRPr>
      </a:lvl2pPr>
      <a:lvl3pPr marL="199390" indent="-199390"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831" kern="1200">
          <a:solidFill>
            <a:schemeClr val="tx2"/>
          </a:solidFill>
          <a:latin typeface="+mn-lt"/>
          <a:ea typeface="+mn-ea"/>
          <a:cs typeface="+mn-cs"/>
        </a:defRPr>
      </a:lvl3pPr>
      <a:lvl4pPr marL="332316" indent="-132926"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831" kern="1200">
          <a:solidFill>
            <a:schemeClr val="tx2"/>
          </a:solidFill>
          <a:latin typeface="+mn-lt"/>
          <a:ea typeface="+mn-ea"/>
          <a:cs typeface="+mn-cs"/>
        </a:defRPr>
      </a:lvl4pPr>
      <a:lvl5pPr marL="531706" indent="-199390"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831" kern="1200" baseline="0">
          <a:solidFill>
            <a:schemeClr val="tx2"/>
          </a:solidFill>
          <a:latin typeface="+mn-lt"/>
          <a:ea typeface="+mn-ea"/>
          <a:cs typeface="+mn-cs"/>
        </a:defRPr>
      </a:lvl5pPr>
      <a:lvl6pPr marL="1013564" indent="-212682"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831" kern="1200">
          <a:solidFill>
            <a:schemeClr val="tx2"/>
          </a:solidFill>
          <a:latin typeface="+mn-lt"/>
          <a:ea typeface="+mn-ea"/>
          <a:cs typeface="+mn-cs"/>
        </a:defRPr>
      </a:lvl6pPr>
      <a:lvl7pPr marL="1266124" indent="-262530"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831" kern="1200">
          <a:solidFill>
            <a:schemeClr val="tx2"/>
          </a:solidFill>
          <a:latin typeface="+mn-lt"/>
          <a:ea typeface="+mn-ea"/>
          <a:cs typeface="+mn-cs"/>
        </a:defRPr>
      </a:lvl7pPr>
      <a:lvl8pPr marL="1518684" indent="-211021"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831" kern="1200">
          <a:solidFill>
            <a:schemeClr val="tx2"/>
          </a:solidFill>
          <a:latin typeface="+mn-lt"/>
          <a:ea typeface="+mn-ea"/>
          <a:cs typeface="+mn-cs"/>
        </a:defRPr>
      </a:lvl8pPr>
      <a:lvl9pPr marL="3587351"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9pPr>
    </p:bodyStyle>
    <p:otherStyle>
      <a:defPPr>
        <a:defRPr lang="en-US"/>
      </a:defPPr>
      <a:lvl1pPr marL="0" algn="l" defTabSz="844083" rtl="0" eaLnBrk="1" latinLnBrk="0" hangingPunct="1">
        <a:defRPr sz="1662" kern="1200">
          <a:solidFill>
            <a:schemeClr val="tx1"/>
          </a:solidFill>
          <a:latin typeface="+mn-lt"/>
          <a:ea typeface="+mn-ea"/>
          <a:cs typeface="+mn-cs"/>
        </a:defRPr>
      </a:lvl1pPr>
      <a:lvl2pPr marL="422041" algn="l" defTabSz="844083" rtl="0" eaLnBrk="1" latinLnBrk="0" hangingPunct="1">
        <a:defRPr sz="1662" kern="1200">
          <a:solidFill>
            <a:schemeClr val="tx1"/>
          </a:solidFill>
          <a:latin typeface="+mn-lt"/>
          <a:ea typeface="+mn-ea"/>
          <a:cs typeface="+mn-cs"/>
        </a:defRPr>
      </a:lvl2pPr>
      <a:lvl3pPr marL="844083" algn="l" defTabSz="844083" rtl="0" eaLnBrk="1" latinLnBrk="0" hangingPunct="1">
        <a:defRPr sz="1662" kern="1200">
          <a:solidFill>
            <a:schemeClr val="tx1"/>
          </a:solidFill>
          <a:latin typeface="+mn-lt"/>
          <a:ea typeface="+mn-ea"/>
          <a:cs typeface="+mn-cs"/>
        </a:defRPr>
      </a:lvl3pPr>
      <a:lvl4pPr marL="1266124" algn="l" defTabSz="844083" rtl="0" eaLnBrk="1" latinLnBrk="0" hangingPunct="1">
        <a:defRPr sz="1662" kern="1200">
          <a:solidFill>
            <a:schemeClr val="tx1"/>
          </a:solidFill>
          <a:latin typeface="+mn-lt"/>
          <a:ea typeface="+mn-ea"/>
          <a:cs typeface="+mn-cs"/>
        </a:defRPr>
      </a:lvl4pPr>
      <a:lvl5pPr marL="1688165" algn="l" defTabSz="844083" rtl="0" eaLnBrk="1" latinLnBrk="0" hangingPunct="1">
        <a:defRPr sz="1662" kern="1200">
          <a:solidFill>
            <a:schemeClr val="tx1"/>
          </a:solidFill>
          <a:latin typeface="+mn-lt"/>
          <a:ea typeface="+mn-ea"/>
          <a:cs typeface="+mn-cs"/>
        </a:defRPr>
      </a:lvl5pPr>
      <a:lvl6pPr marL="2110207" algn="l" defTabSz="844083" rtl="0" eaLnBrk="1" latinLnBrk="0" hangingPunct="1">
        <a:defRPr sz="1662" kern="1200">
          <a:solidFill>
            <a:schemeClr val="tx1"/>
          </a:solidFill>
          <a:latin typeface="+mn-lt"/>
          <a:ea typeface="+mn-ea"/>
          <a:cs typeface="+mn-cs"/>
        </a:defRPr>
      </a:lvl6pPr>
      <a:lvl7pPr marL="2532248" algn="l" defTabSz="844083" rtl="0" eaLnBrk="1" latinLnBrk="0" hangingPunct="1">
        <a:defRPr sz="1662" kern="1200">
          <a:solidFill>
            <a:schemeClr val="tx1"/>
          </a:solidFill>
          <a:latin typeface="+mn-lt"/>
          <a:ea typeface="+mn-ea"/>
          <a:cs typeface="+mn-cs"/>
        </a:defRPr>
      </a:lvl7pPr>
      <a:lvl8pPr marL="2954289" algn="l" defTabSz="844083" rtl="0" eaLnBrk="1" latinLnBrk="0" hangingPunct="1">
        <a:defRPr sz="1662" kern="1200">
          <a:solidFill>
            <a:schemeClr val="tx1"/>
          </a:solidFill>
          <a:latin typeface="+mn-lt"/>
          <a:ea typeface="+mn-ea"/>
          <a:cs typeface="+mn-cs"/>
        </a:defRPr>
      </a:lvl8pPr>
      <a:lvl9pPr marL="3376331" algn="l" defTabSz="844083" rtl="0" eaLnBrk="1" latinLnBrk="0" hangingPunct="1">
        <a:defRPr sz="1662"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793">
          <p15:clr>
            <a:srgbClr val="F26B43"/>
          </p15:clr>
        </p15:guide>
        <p15:guide id="2" pos="379">
          <p15:clr>
            <a:srgbClr val="F26B43"/>
          </p15:clr>
        </p15:guide>
        <p15:guide id="3" pos="7301">
          <p15:clr>
            <a:srgbClr val="F26B43"/>
          </p15:clr>
        </p15:guide>
        <p15:guide id="4" orient="horz" pos="742">
          <p15:clr>
            <a:srgbClr val="F26B43"/>
          </p15:clr>
        </p15:guide>
        <p15:guide id="6" orient="horz" pos="279">
          <p15:clr>
            <a:srgbClr val="F26B43"/>
          </p15:clr>
        </p15:guide>
        <p15:guide id="7" orient="horz" pos="896">
          <p15:clr>
            <a:srgbClr val="F26B43"/>
          </p15:clr>
        </p15:guide>
        <p15:guide id="8" pos="3768">
          <p15:clr>
            <a:srgbClr val="F26B43"/>
          </p15:clr>
        </p15:guide>
        <p15:guide id="9" pos="3912">
          <p15:clr>
            <a:srgbClr val="F26B43"/>
          </p15:clr>
        </p15:guide>
      </p15:sldGuideLst>
    </p:ext>
  </p:extLst>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ggetto 3" hidden="1"/>
          <p:cNvGraphicFramePr>
            <a:graphicFrameLocks noChangeAspect="1"/>
          </p:cNvGraphicFramePr>
          <p:nvPr userDrawn="1">
            <p:custDataLst>
              <p:tags r:id="rId5"/>
            </p:custDataLst>
            <p:extLst>
              <p:ext uri="{D42A27DB-BD31-4B8C-83A1-F6EECF244321}">
                <p14:modId xmlns:p14="http://schemas.microsoft.com/office/powerpoint/2010/main" val="454452981"/>
              </p:ext>
            </p:extLst>
          </p:nvPr>
        </p:nvGraphicFramePr>
        <p:xfrm>
          <a:off x="1956" y="1590"/>
          <a:ext cx="1953" cy="1587"/>
        </p:xfrm>
        <a:graphic>
          <a:graphicData uri="http://schemas.openxmlformats.org/presentationml/2006/ole">
            <mc:AlternateContent xmlns:mc="http://schemas.openxmlformats.org/markup-compatibility/2006">
              <mc:Choice xmlns:v="urn:schemas-microsoft-com:vml" Requires="v">
                <p:oleObj name="Diapositiva think-cell" r:id="rId7" imgW="270" imgH="270" progId="TCLayout.ActiveDocument.1">
                  <p:embed/>
                </p:oleObj>
              </mc:Choice>
              <mc:Fallback>
                <p:oleObj name="Diapositiva think-cell" r:id="rId7" imgW="270" imgH="270" progId="TCLayout.ActiveDocument.1">
                  <p:embed/>
                  <p:pic>
                    <p:nvPicPr>
                      <p:cNvPr id="4" name="Oggetto 3" hidden="1"/>
                      <p:cNvPicPr/>
                      <p:nvPr/>
                    </p:nvPicPr>
                    <p:blipFill>
                      <a:blip r:embed="rId8"/>
                      <a:stretch>
                        <a:fillRect/>
                      </a:stretch>
                    </p:blipFill>
                    <p:spPr>
                      <a:xfrm>
                        <a:off x="1956" y="1590"/>
                        <a:ext cx="1953" cy="1587"/>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3A6D4CF0-19C4-48F5-9EA3-DC2135FEB60F}"/>
              </a:ext>
            </a:extLst>
          </p:cNvPr>
          <p:cNvSpPr/>
          <p:nvPr userDrawn="1">
            <p:custDataLst>
              <p:tags r:id="rId6"/>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it-IT" sz="3508" b="0" i="0" baseline="0" dirty="0">
              <a:solidFill>
                <a:schemeClr val="bg1"/>
              </a:solidFill>
              <a:latin typeface="KPMG Extralight" panose="020B0303030202040204" pitchFamily="34" charset="0"/>
              <a:ea typeface="+mj-ea"/>
              <a:cs typeface="+mj-cs"/>
              <a:sym typeface="KPMG Extralight" panose="020B0303030202040204" pitchFamily="34" charset="0"/>
            </a:endParaRPr>
          </a:p>
        </p:txBody>
      </p:sp>
      <p:sp>
        <p:nvSpPr>
          <p:cNvPr id="2" name="Title Placeholder 1"/>
          <p:cNvSpPr>
            <a:spLocks noGrp="1"/>
          </p:cNvSpPr>
          <p:nvPr>
            <p:ph type="title"/>
          </p:nvPr>
        </p:nvSpPr>
        <p:spPr>
          <a:xfrm>
            <a:off x="601786" y="451575"/>
            <a:ext cx="10976300" cy="723600"/>
          </a:xfrm>
          <a:prstGeom prst="rect">
            <a:avLst/>
          </a:prstGeom>
        </p:spPr>
        <p:txBody>
          <a:bodyPr vert="horz" lIns="0" tIns="0" rIns="0" bIns="0" rtlCol="0" anchor="t" anchorCtr="0">
            <a:noAutofit/>
          </a:bodyPr>
          <a:lstStyle/>
          <a:p>
            <a:r>
              <a:rPr lang="it-IT"/>
              <a:t>Fare clic per modificare lo stile del titolo</a:t>
            </a:r>
            <a:endParaRPr lang="en-US" dirty="0"/>
          </a:p>
        </p:txBody>
      </p:sp>
      <p:sp>
        <p:nvSpPr>
          <p:cNvPr id="3" name="Text Placeholder 2"/>
          <p:cNvSpPr>
            <a:spLocks noGrp="1"/>
          </p:cNvSpPr>
          <p:nvPr>
            <p:ph type="body" idx="1"/>
          </p:nvPr>
        </p:nvSpPr>
        <p:spPr>
          <a:xfrm>
            <a:off x="601788" y="1422400"/>
            <a:ext cx="10976297" cy="4604400"/>
          </a:xfrm>
          <a:prstGeom prst="rect">
            <a:avLst/>
          </a:prstGeom>
        </p:spPr>
        <p:txBody>
          <a:bodyPr vert="horz" lIns="0" tIns="0" rIns="0" bIns="0" rtlCol="0" anchor="t" anchorCtr="0">
            <a:no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29" name="Shape 8"/>
          <p:cNvSpPr txBox="1">
            <a:spLocks/>
          </p:cNvSpPr>
          <p:nvPr userDrawn="1"/>
        </p:nvSpPr>
        <p:spPr>
          <a:xfrm>
            <a:off x="11507721" y="6585163"/>
            <a:ext cx="480061" cy="149412"/>
          </a:xfrm>
          <a:prstGeom prst="rect">
            <a:avLst/>
          </a:prstGeom>
        </p:spPr>
        <p:txBody>
          <a:bodyPr lIns="0" tIns="0" rIns="0" bIns="0" anchor="t"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US" sz="1000" smtClean="0">
                <a:solidFill>
                  <a:schemeClr val="tx2"/>
                </a:solidFill>
                <a:latin typeface="+mn-lt"/>
                <a:ea typeface="Arial"/>
                <a:cs typeface="Arial" panose="020B0604020202020204" pitchFamily="34" charset="0"/>
              </a:rPr>
              <a:pPr algn="r"/>
              <a:t>‹N›</a:t>
            </a:fld>
            <a:endParaRPr lang="en-US" sz="831" dirty="0">
              <a:solidFill>
                <a:schemeClr val="tx2"/>
              </a:solidFill>
              <a:latin typeface="+mn-lt"/>
              <a:ea typeface="Arial"/>
              <a:cs typeface="Arial" panose="020B0604020202020204" pitchFamily="34" charset="0"/>
            </a:endParaRPr>
          </a:p>
        </p:txBody>
      </p:sp>
    </p:spTree>
    <p:extLst>
      <p:ext uri="{BB962C8B-B14F-4D97-AF65-F5344CB8AC3E}">
        <p14:creationId xmlns:p14="http://schemas.microsoft.com/office/powerpoint/2010/main" val="3854740451"/>
      </p:ext>
    </p:extLst>
  </p:cSld>
  <p:clrMap bg1="lt1" tx1="dk1" bg2="lt2" tx2="dk2" accent1="accent1" accent2="accent2" accent3="accent3" accent4="accent4" accent5="accent5" accent6="accent6" hlink="hlink" folHlink="folHlink"/>
  <p:sldLayoutIdLst>
    <p:sldLayoutId id="2147483708" r:id="rId1"/>
    <p:sldLayoutId id="2147483710" r:id="rId2"/>
    <p:sldLayoutId id="2147483711" r:id="rId3"/>
  </p:sldLayoutIdLst>
  <p:txStyles>
    <p:titleStyle>
      <a:lvl1pPr algn="l" defTabSz="844083" rtl="0" eaLnBrk="1" latinLnBrk="0" hangingPunct="1">
        <a:lnSpc>
          <a:spcPct val="70000"/>
        </a:lnSpc>
        <a:spcBef>
          <a:spcPct val="0"/>
        </a:spcBef>
        <a:buNone/>
        <a:defRPr sz="3508" kern="1200">
          <a:solidFill>
            <a:schemeClr val="tx2"/>
          </a:solidFill>
          <a:latin typeface="+mj-lt"/>
          <a:ea typeface="+mj-ea"/>
          <a:cs typeface="+mj-cs"/>
        </a:defRPr>
      </a:lvl1pPr>
    </p:titleStyle>
    <p:bodyStyle>
      <a:lvl1pPr marL="0" indent="0" algn="l" defTabSz="844083" rtl="0" eaLnBrk="1" latinLnBrk="0" hangingPunct="1">
        <a:lnSpc>
          <a:spcPct val="100000"/>
        </a:lnSpc>
        <a:spcBef>
          <a:spcPts val="0"/>
        </a:spcBef>
        <a:spcAft>
          <a:spcPts val="554"/>
        </a:spcAft>
        <a:buFontTx/>
        <a:buNone/>
        <a:defRPr sz="831" b="1" kern="1200">
          <a:solidFill>
            <a:schemeClr val="tx2"/>
          </a:solidFill>
          <a:latin typeface="+mn-lt"/>
          <a:ea typeface="+mn-ea"/>
          <a:cs typeface="+mn-cs"/>
        </a:defRPr>
      </a:lvl1pPr>
      <a:lvl2pPr marL="0" indent="0" algn="l" defTabSz="844083" rtl="0" eaLnBrk="1" latinLnBrk="0" hangingPunct="1">
        <a:lnSpc>
          <a:spcPct val="100000"/>
        </a:lnSpc>
        <a:spcBef>
          <a:spcPts val="0"/>
        </a:spcBef>
        <a:spcAft>
          <a:spcPts val="554"/>
        </a:spcAft>
        <a:buFontTx/>
        <a:buNone/>
        <a:defRPr sz="831" kern="1200">
          <a:solidFill>
            <a:schemeClr val="tx2"/>
          </a:solidFill>
          <a:latin typeface="+mn-lt"/>
          <a:ea typeface="+mn-ea"/>
          <a:cs typeface="+mn-cs"/>
        </a:defRPr>
      </a:lvl2pPr>
      <a:lvl3pPr marL="199390" indent="-199390"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831" kern="1200">
          <a:solidFill>
            <a:schemeClr val="tx2"/>
          </a:solidFill>
          <a:latin typeface="+mn-lt"/>
          <a:ea typeface="+mn-ea"/>
          <a:cs typeface="+mn-cs"/>
        </a:defRPr>
      </a:lvl3pPr>
      <a:lvl4pPr marL="332316" indent="-132926"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831" kern="1200">
          <a:solidFill>
            <a:schemeClr val="tx2"/>
          </a:solidFill>
          <a:latin typeface="+mn-lt"/>
          <a:ea typeface="+mn-ea"/>
          <a:cs typeface="+mn-cs"/>
        </a:defRPr>
      </a:lvl4pPr>
      <a:lvl5pPr marL="531706" indent="-199390"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831" kern="1200" baseline="0">
          <a:solidFill>
            <a:schemeClr val="tx2"/>
          </a:solidFill>
          <a:latin typeface="+mn-lt"/>
          <a:ea typeface="+mn-ea"/>
          <a:cs typeface="+mn-cs"/>
        </a:defRPr>
      </a:lvl5pPr>
      <a:lvl6pPr marL="1013564" indent="-212682"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831" kern="1200">
          <a:solidFill>
            <a:schemeClr val="tx2"/>
          </a:solidFill>
          <a:latin typeface="+mn-lt"/>
          <a:ea typeface="+mn-ea"/>
          <a:cs typeface="+mn-cs"/>
        </a:defRPr>
      </a:lvl6pPr>
      <a:lvl7pPr marL="1266124" indent="-262530"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831" kern="1200">
          <a:solidFill>
            <a:schemeClr val="tx2"/>
          </a:solidFill>
          <a:latin typeface="+mn-lt"/>
          <a:ea typeface="+mn-ea"/>
          <a:cs typeface="+mn-cs"/>
        </a:defRPr>
      </a:lvl7pPr>
      <a:lvl8pPr marL="1518684" indent="-211021"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831" kern="1200">
          <a:solidFill>
            <a:schemeClr val="tx2"/>
          </a:solidFill>
          <a:latin typeface="+mn-lt"/>
          <a:ea typeface="+mn-ea"/>
          <a:cs typeface="+mn-cs"/>
        </a:defRPr>
      </a:lvl8pPr>
      <a:lvl9pPr marL="3587351"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9pPr>
    </p:bodyStyle>
    <p:otherStyle>
      <a:defPPr>
        <a:defRPr lang="en-US"/>
      </a:defPPr>
      <a:lvl1pPr marL="0" algn="l" defTabSz="844083" rtl="0" eaLnBrk="1" latinLnBrk="0" hangingPunct="1">
        <a:defRPr sz="1662" kern="1200">
          <a:solidFill>
            <a:schemeClr val="tx1"/>
          </a:solidFill>
          <a:latin typeface="+mn-lt"/>
          <a:ea typeface="+mn-ea"/>
          <a:cs typeface="+mn-cs"/>
        </a:defRPr>
      </a:lvl1pPr>
      <a:lvl2pPr marL="422041" algn="l" defTabSz="844083" rtl="0" eaLnBrk="1" latinLnBrk="0" hangingPunct="1">
        <a:defRPr sz="1662" kern="1200">
          <a:solidFill>
            <a:schemeClr val="tx1"/>
          </a:solidFill>
          <a:latin typeface="+mn-lt"/>
          <a:ea typeface="+mn-ea"/>
          <a:cs typeface="+mn-cs"/>
        </a:defRPr>
      </a:lvl2pPr>
      <a:lvl3pPr marL="844083" algn="l" defTabSz="844083" rtl="0" eaLnBrk="1" latinLnBrk="0" hangingPunct="1">
        <a:defRPr sz="1662" kern="1200">
          <a:solidFill>
            <a:schemeClr val="tx1"/>
          </a:solidFill>
          <a:latin typeface="+mn-lt"/>
          <a:ea typeface="+mn-ea"/>
          <a:cs typeface="+mn-cs"/>
        </a:defRPr>
      </a:lvl3pPr>
      <a:lvl4pPr marL="1266124" algn="l" defTabSz="844083" rtl="0" eaLnBrk="1" latinLnBrk="0" hangingPunct="1">
        <a:defRPr sz="1662" kern="1200">
          <a:solidFill>
            <a:schemeClr val="tx1"/>
          </a:solidFill>
          <a:latin typeface="+mn-lt"/>
          <a:ea typeface="+mn-ea"/>
          <a:cs typeface="+mn-cs"/>
        </a:defRPr>
      </a:lvl4pPr>
      <a:lvl5pPr marL="1688165" algn="l" defTabSz="844083" rtl="0" eaLnBrk="1" latinLnBrk="0" hangingPunct="1">
        <a:defRPr sz="1662" kern="1200">
          <a:solidFill>
            <a:schemeClr val="tx1"/>
          </a:solidFill>
          <a:latin typeface="+mn-lt"/>
          <a:ea typeface="+mn-ea"/>
          <a:cs typeface="+mn-cs"/>
        </a:defRPr>
      </a:lvl5pPr>
      <a:lvl6pPr marL="2110207" algn="l" defTabSz="844083" rtl="0" eaLnBrk="1" latinLnBrk="0" hangingPunct="1">
        <a:defRPr sz="1662" kern="1200">
          <a:solidFill>
            <a:schemeClr val="tx1"/>
          </a:solidFill>
          <a:latin typeface="+mn-lt"/>
          <a:ea typeface="+mn-ea"/>
          <a:cs typeface="+mn-cs"/>
        </a:defRPr>
      </a:lvl6pPr>
      <a:lvl7pPr marL="2532248" algn="l" defTabSz="844083" rtl="0" eaLnBrk="1" latinLnBrk="0" hangingPunct="1">
        <a:defRPr sz="1662" kern="1200">
          <a:solidFill>
            <a:schemeClr val="tx1"/>
          </a:solidFill>
          <a:latin typeface="+mn-lt"/>
          <a:ea typeface="+mn-ea"/>
          <a:cs typeface="+mn-cs"/>
        </a:defRPr>
      </a:lvl7pPr>
      <a:lvl8pPr marL="2954289" algn="l" defTabSz="844083" rtl="0" eaLnBrk="1" latinLnBrk="0" hangingPunct="1">
        <a:defRPr sz="1662" kern="1200">
          <a:solidFill>
            <a:schemeClr val="tx1"/>
          </a:solidFill>
          <a:latin typeface="+mn-lt"/>
          <a:ea typeface="+mn-ea"/>
          <a:cs typeface="+mn-cs"/>
        </a:defRPr>
      </a:lvl8pPr>
      <a:lvl9pPr marL="3376331" algn="l" defTabSz="844083" rtl="0" eaLnBrk="1" latinLnBrk="0" hangingPunct="1">
        <a:defRPr sz="1662"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793">
          <p15:clr>
            <a:srgbClr val="F26B43"/>
          </p15:clr>
        </p15:guide>
        <p15:guide id="2" pos="379">
          <p15:clr>
            <a:srgbClr val="F26B43"/>
          </p15:clr>
        </p15:guide>
        <p15:guide id="3" pos="7301">
          <p15:clr>
            <a:srgbClr val="F26B43"/>
          </p15:clr>
        </p15:guide>
        <p15:guide id="4" orient="horz" pos="742">
          <p15:clr>
            <a:srgbClr val="F26B43"/>
          </p15:clr>
        </p15:guide>
        <p15:guide id="6" orient="horz" pos="279">
          <p15:clr>
            <a:srgbClr val="F26B43"/>
          </p15:clr>
        </p15:guide>
        <p15:guide id="7" orient="horz" pos="896">
          <p15:clr>
            <a:srgbClr val="F26B43"/>
          </p15:clr>
        </p15:guide>
        <p15:guide id="8" pos="3768">
          <p15:clr>
            <a:srgbClr val="F26B43"/>
          </p15:clr>
        </p15:guide>
        <p15:guide id="9" pos="3912">
          <p15:clr>
            <a:srgbClr val="F26B43"/>
          </p15:clr>
        </p15:guide>
      </p15:sldGuideLst>
    </p:ext>
  </p:extLst>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ggetto 3" hidden="1"/>
          <p:cNvGraphicFramePr>
            <a:graphicFrameLocks noChangeAspect="1"/>
          </p:cNvGraphicFramePr>
          <p:nvPr userDrawn="1">
            <p:custDataLst>
              <p:tags r:id="rId5"/>
            </p:custDataLst>
            <p:extLst>
              <p:ext uri="{D42A27DB-BD31-4B8C-83A1-F6EECF244321}">
                <p14:modId xmlns:p14="http://schemas.microsoft.com/office/powerpoint/2010/main" val="1314251630"/>
              </p:ext>
            </p:extLst>
          </p:nvPr>
        </p:nvGraphicFramePr>
        <p:xfrm>
          <a:off x="1956" y="1590"/>
          <a:ext cx="1953" cy="1587"/>
        </p:xfrm>
        <a:graphic>
          <a:graphicData uri="http://schemas.openxmlformats.org/presentationml/2006/ole">
            <mc:AlternateContent xmlns:mc="http://schemas.openxmlformats.org/markup-compatibility/2006">
              <mc:Choice xmlns:v="urn:schemas-microsoft-com:vml" Requires="v">
                <p:oleObj name="Diapositiva think-cell" r:id="rId7" imgW="270" imgH="270" progId="TCLayout.ActiveDocument.1">
                  <p:embed/>
                </p:oleObj>
              </mc:Choice>
              <mc:Fallback>
                <p:oleObj name="Diapositiva think-cell" r:id="rId7" imgW="270" imgH="270" progId="TCLayout.ActiveDocument.1">
                  <p:embed/>
                  <p:pic>
                    <p:nvPicPr>
                      <p:cNvPr id="4" name="Oggetto 3" hidden="1"/>
                      <p:cNvPicPr/>
                      <p:nvPr/>
                    </p:nvPicPr>
                    <p:blipFill>
                      <a:blip r:embed="rId8"/>
                      <a:stretch>
                        <a:fillRect/>
                      </a:stretch>
                    </p:blipFill>
                    <p:spPr>
                      <a:xfrm>
                        <a:off x="1956" y="1590"/>
                        <a:ext cx="1953" cy="1587"/>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3A6D4CF0-19C4-48F5-9EA3-DC2135FEB60F}"/>
              </a:ext>
            </a:extLst>
          </p:cNvPr>
          <p:cNvSpPr/>
          <p:nvPr userDrawn="1">
            <p:custDataLst>
              <p:tags r:id="rId6"/>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it-IT" sz="3508" b="0" i="0" baseline="0" dirty="0">
              <a:solidFill>
                <a:schemeClr val="bg1"/>
              </a:solidFill>
              <a:latin typeface="KPMG Extralight" panose="020B0303030202040204" pitchFamily="34" charset="0"/>
              <a:ea typeface="+mj-ea"/>
              <a:cs typeface="+mj-cs"/>
              <a:sym typeface="KPMG Extralight" panose="020B0303030202040204" pitchFamily="34" charset="0"/>
            </a:endParaRPr>
          </a:p>
        </p:txBody>
      </p:sp>
      <p:sp>
        <p:nvSpPr>
          <p:cNvPr id="2" name="Title Placeholder 1"/>
          <p:cNvSpPr>
            <a:spLocks noGrp="1"/>
          </p:cNvSpPr>
          <p:nvPr>
            <p:ph type="title"/>
          </p:nvPr>
        </p:nvSpPr>
        <p:spPr>
          <a:xfrm>
            <a:off x="601786" y="451575"/>
            <a:ext cx="10976300" cy="723600"/>
          </a:xfrm>
          <a:prstGeom prst="rect">
            <a:avLst/>
          </a:prstGeom>
        </p:spPr>
        <p:txBody>
          <a:bodyPr vert="horz" lIns="0" tIns="0" rIns="0" bIns="0" rtlCol="0" anchor="t" anchorCtr="0">
            <a:noAutofit/>
          </a:bodyPr>
          <a:lstStyle/>
          <a:p>
            <a:r>
              <a:rPr lang="it-IT"/>
              <a:t>Fare clic per modificare lo stile del titolo</a:t>
            </a:r>
            <a:endParaRPr lang="en-US" dirty="0"/>
          </a:p>
        </p:txBody>
      </p:sp>
      <p:sp>
        <p:nvSpPr>
          <p:cNvPr id="3" name="Text Placeholder 2"/>
          <p:cNvSpPr>
            <a:spLocks noGrp="1"/>
          </p:cNvSpPr>
          <p:nvPr>
            <p:ph type="body" idx="1"/>
          </p:nvPr>
        </p:nvSpPr>
        <p:spPr>
          <a:xfrm>
            <a:off x="601788" y="1422400"/>
            <a:ext cx="10976297" cy="4604400"/>
          </a:xfrm>
          <a:prstGeom prst="rect">
            <a:avLst/>
          </a:prstGeom>
        </p:spPr>
        <p:txBody>
          <a:bodyPr vert="horz" lIns="0" tIns="0" rIns="0" bIns="0" rtlCol="0" anchor="t" anchorCtr="0">
            <a:no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29" name="Shape 8"/>
          <p:cNvSpPr txBox="1">
            <a:spLocks/>
          </p:cNvSpPr>
          <p:nvPr userDrawn="1"/>
        </p:nvSpPr>
        <p:spPr>
          <a:xfrm>
            <a:off x="11507721" y="6585163"/>
            <a:ext cx="480061" cy="149412"/>
          </a:xfrm>
          <a:prstGeom prst="rect">
            <a:avLst/>
          </a:prstGeom>
        </p:spPr>
        <p:txBody>
          <a:bodyPr lIns="0" tIns="0" rIns="0" bIns="0" anchor="t"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US" sz="1000" smtClean="0">
                <a:solidFill>
                  <a:schemeClr val="tx2"/>
                </a:solidFill>
                <a:latin typeface="+mn-lt"/>
                <a:ea typeface="Arial"/>
                <a:cs typeface="Arial" panose="020B0604020202020204" pitchFamily="34" charset="0"/>
              </a:rPr>
              <a:pPr algn="r"/>
              <a:t>‹N›</a:t>
            </a:fld>
            <a:endParaRPr lang="en-US" sz="831" dirty="0">
              <a:solidFill>
                <a:schemeClr val="tx2"/>
              </a:solidFill>
              <a:latin typeface="+mn-lt"/>
              <a:ea typeface="Arial"/>
              <a:cs typeface="Arial" panose="020B0604020202020204" pitchFamily="34" charset="0"/>
            </a:endParaRPr>
          </a:p>
        </p:txBody>
      </p:sp>
    </p:spTree>
    <p:extLst>
      <p:ext uri="{BB962C8B-B14F-4D97-AF65-F5344CB8AC3E}">
        <p14:creationId xmlns:p14="http://schemas.microsoft.com/office/powerpoint/2010/main" val="2230135775"/>
      </p:ext>
    </p:extLst>
  </p:cSld>
  <p:clrMap bg1="lt1" tx1="dk1" bg2="lt2" tx2="dk2" accent1="accent1" accent2="accent2" accent3="accent3" accent4="accent4" accent5="accent5" accent6="accent6" hlink="hlink" folHlink="folHlink"/>
  <p:sldLayoutIdLst>
    <p:sldLayoutId id="2147483713" r:id="rId1"/>
    <p:sldLayoutId id="2147483715" r:id="rId2"/>
    <p:sldLayoutId id="2147483716" r:id="rId3"/>
  </p:sldLayoutIdLst>
  <p:txStyles>
    <p:titleStyle>
      <a:lvl1pPr algn="l" defTabSz="844083" rtl="0" eaLnBrk="1" latinLnBrk="0" hangingPunct="1">
        <a:lnSpc>
          <a:spcPct val="70000"/>
        </a:lnSpc>
        <a:spcBef>
          <a:spcPct val="0"/>
        </a:spcBef>
        <a:buNone/>
        <a:defRPr sz="3508" kern="1200">
          <a:solidFill>
            <a:schemeClr val="tx2"/>
          </a:solidFill>
          <a:latin typeface="+mj-lt"/>
          <a:ea typeface="+mj-ea"/>
          <a:cs typeface="+mj-cs"/>
        </a:defRPr>
      </a:lvl1pPr>
    </p:titleStyle>
    <p:bodyStyle>
      <a:lvl1pPr marL="0" indent="0" algn="l" defTabSz="844083" rtl="0" eaLnBrk="1" latinLnBrk="0" hangingPunct="1">
        <a:lnSpc>
          <a:spcPct val="100000"/>
        </a:lnSpc>
        <a:spcBef>
          <a:spcPts val="0"/>
        </a:spcBef>
        <a:spcAft>
          <a:spcPts val="554"/>
        </a:spcAft>
        <a:buFontTx/>
        <a:buNone/>
        <a:defRPr sz="831" b="1" kern="1200">
          <a:solidFill>
            <a:schemeClr val="tx2"/>
          </a:solidFill>
          <a:latin typeface="+mn-lt"/>
          <a:ea typeface="+mn-ea"/>
          <a:cs typeface="+mn-cs"/>
        </a:defRPr>
      </a:lvl1pPr>
      <a:lvl2pPr marL="0" indent="0" algn="l" defTabSz="844083" rtl="0" eaLnBrk="1" latinLnBrk="0" hangingPunct="1">
        <a:lnSpc>
          <a:spcPct val="100000"/>
        </a:lnSpc>
        <a:spcBef>
          <a:spcPts val="0"/>
        </a:spcBef>
        <a:spcAft>
          <a:spcPts val="554"/>
        </a:spcAft>
        <a:buFontTx/>
        <a:buNone/>
        <a:defRPr sz="831" kern="1200">
          <a:solidFill>
            <a:schemeClr val="tx2"/>
          </a:solidFill>
          <a:latin typeface="+mn-lt"/>
          <a:ea typeface="+mn-ea"/>
          <a:cs typeface="+mn-cs"/>
        </a:defRPr>
      </a:lvl2pPr>
      <a:lvl3pPr marL="199390" indent="-199390"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831" kern="1200">
          <a:solidFill>
            <a:schemeClr val="tx2"/>
          </a:solidFill>
          <a:latin typeface="+mn-lt"/>
          <a:ea typeface="+mn-ea"/>
          <a:cs typeface="+mn-cs"/>
        </a:defRPr>
      </a:lvl3pPr>
      <a:lvl4pPr marL="332316" indent="-132926"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831" kern="1200">
          <a:solidFill>
            <a:schemeClr val="tx2"/>
          </a:solidFill>
          <a:latin typeface="+mn-lt"/>
          <a:ea typeface="+mn-ea"/>
          <a:cs typeface="+mn-cs"/>
        </a:defRPr>
      </a:lvl4pPr>
      <a:lvl5pPr marL="531706" indent="-199390"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831" kern="1200" baseline="0">
          <a:solidFill>
            <a:schemeClr val="tx2"/>
          </a:solidFill>
          <a:latin typeface="+mn-lt"/>
          <a:ea typeface="+mn-ea"/>
          <a:cs typeface="+mn-cs"/>
        </a:defRPr>
      </a:lvl5pPr>
      <a:lvl6pPr marL="1013564" indent="-212682"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831" kern="1200">
          <a:solidFill>
            <a:schemeClr val="tx2"/>
          </a:solidFill>
          <a:latin typeface="+mn-lt"/>
          <a:ea typeface="+mn-ea"/>
          <a:cs typeface="+mn-cs"/>
        </a:defRPr>
      </a:lvl6pPr>
      <a:lvl7pPr marL="1266124" indent="-262530"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831" kern="1200">
          <a:solidFill>
            <a:schemeClr val="tx2"/>
          </a:solidFill>
          <a:latin typeface="+mn-lt"/>
          <a:ea typeface="+mn-ea"/>
          <a:cs typeface="+mn-cs"/>
        </a:defRPr>
      </a:lvl7pPr>
      <a:lvl8pPr marL="1518684" indent="-211021"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831" kern="1200">
          <a:solidFill>
            <a:schemeClr val="tx2"/>
          </a:solidFill>
          <a:latin typeface="+mn-lt"/>
          <a:ea typeface="+mn-ea"/>
          <a:cs typeface="+mn-cs"/>
        </a:defRPr>
      </a:lvl8pPr>
      <a:lvl9pPr marL="3587351"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9pPr>
    </p:bodyStyle>
    <p:otherStyle>
      <a:defPPr>
        <a:defRPr lang="en-US"/>
      </a:defPPr>
      <a:lvl1pPr marL="0" algn="l" defTabSz="844083" rtl="0" eaLnBrk="1" latinLnBrk="0" hangingPunct="1">
        <a:defRPr sz="1662" kern="1200">
          <a:solidFill>
            <a:schemeClr val="tx1"/>
          </a:solidFill>
          <a:latin typeface="+mn-lt"/>
          <a:ea typeface="+mn-ea"/>
          <a:cs typeface="+mn-cs"/>
        </a:defRPr>
      </a:lvl1pPr>
      <a:lvl2pPr marL="422041" algn="l" defTabSz="844083" rtl="0" eaLnBrk="1" latinLnBrk="0" hangingPunct="1">
        <a:defRPr sz="1662" kern="1200">
          <a:solidFill>
            <a:schemeClr val="tx1"/>
          </a:solidFill>
          <a:latin typeface="+mn-lt"/>
          <a:ea typeface="+mn-ea"/>
          <a:cs typeface="+mn-cs"/>
        </a:defRPr>
      </a:lvl2pPr>
      <a:lvl3pPr marL="844083" algn="l" defTabSz="844083" rtl="0" eaLnBrk="1" latinLnBrk="0" hangingPunct="1">
        <a:defRPr sz="1662" kern="1200">
          <a:solidFill>
            <a:schemeClr val="tx1"/>
          </a:solidFill>
          <a:latin typeface="+mn-lt"/>
          <a:ea typeface="+mn-ea"/>
          <a:cs typeface="+mn-cs"/>
        </a:defRPr>
      </a:lvl3pPr>
      <a:lvl4pPr marL="1266124" algn="l" defTabSz="844083" rtl="0" eaLnBrk="1" latinLnBrk="0" hangingPunct="1">
        <a:defRPr sz="1662" kern="1200">
          <a:solidFill>
            <a:schemeClr val="tx1"/>
          </a:solidFill>
          <a:latin typeface="+mn-lt"/>
          <a:ea typeface="+mn-ea"/>
          <a:cs typeface="+mn-cs"/>
        </a:defRPr>
      </a:lvl4pPr>
      <a:lvl5pPr marL="1688165" algn="l" defTabSz="844083" rtl="0" eaLnBrk="1" latinLnBrk="0" hangingPunct="1">
        <a:defRPr sz="1662" kern="1200">
          <a:solidFill>
            <a:schemeClr val="tx1"/>
          </a:solidFill>
          <a:latin typeface="+mn-lt"/>
          <a:ea typeface="+mn-ea"/>
          <a:cs typeface="+mn-cs"/>
        </a:defRPr>
      </a:lvl5pPr>
      <a:lvl6pPr marL="2110207" algn="l" defTabSz="844083" rtl="0" eaLnBrk="1" latinLnBrk="0" hangingPunct="1">
        <a:defRPr sz="1662" kern="1200">
          <a:solidFill>
            <a:schemeClr val="tx1"/>
          </a:solidFill>
          <a:latin typeface="+mn-lt"/>
          <a:ea typeface="+mn-ea"/>
          <a:cs typeface="+mn-cs"/>
        </a:defRPr>
      </a:lvl6pPr>
      <a:lvl7pPr marL="2532248" algn="l" defTabSz="844083" rtl="0" eaLnBrk="1" latinLnBrk="0" hangingPunct="1">
        <a:defRPr sz="1662" kern="1200">
          <a:solidFill>
            <a:schemeClr val="tx1"/>
          </a:solidFill>
          <a:latin typeface="+mn-lt"/>
          <a:ea typeface="+mn-ea"/>
          <a:cs typeface="+mn-cs"/>
        </a:defRPr>
      </a:lvl7pPr>
      <a:lvl8pPr marL="2954289" algn="l" defTabSz="844083" rtl="0" eaLnBrk="1" latinLnBrk="0" hangingPunct="1">
        <a:defRPr sz="1662" kern="1200">
          <a:solidFill>
            <a:schemeClr val="tx1"/>
          </a:solidFill>
          <a:latin typeface="+mn-lt"/>
          <a:ea typeface="+mn-ea"/>
          <a:cs typeface="+mn-cs"/>
        </a:defRPr>
      </a:lvl8pPr>
      <a:lvl9pPr marL="3376331" algn="l" defTabSz="844083" rtl="0" eaLnBrk="1" latinLnBrk="0" hangingPunct="1">
        <a:defRPr sz="1662"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793">
          <p15:clr>
            <a:srgbClr val="F26B43"/>
          </p15:clr>
        </p15:guide>
        <p15:guide id="2" pos="379">
          <p15:clr>
            <a:srgbClr val="F26B43"/>
          </p15:clr>
        </p15:guide>
        <p15:guide id="3" pos="7301">
          <p15:clr>
            <a:srgbClr val="F26B43"/>
          </p15:clr>
        </p15:guide>
        <p15:guide id="4" orient="horz" pos="742">
          <p15:clr>
            <a:srgbClr val="F26B43"/>
          </p15:clr>
        </p15:guide>
        <p15:guide id="6" orient="horz" pos="279">
          <p15:clr>
            <a:srgbClr val="F26B43"/>
          </p15:clr>
        </p15:guide>
        <p15:guide id="7" orient="horz" pos="896">
          <p15:clr>
            <a:srgbClr val="F26B43"/>
          </p15:clr>
        </p15:guide>
        <p15:guide id="8" pos="3768">
          <p15:clr>
            <a:srgbClr val="F26B43"/>
          </p15:clr>
        </p15:guide>
        <p15:guide id="9" pos="3912">
          <p15:clr>
            <a:srgbClr val="F26B43"/>
          </p15:clr>
        </p15:guide>
      </p15:sldGuideLst>
    </p:ext>
  </p:extLst>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ggetto 3" hidden="1"/>
          <p:cNvGraphicFramePr>
            <a:graphicFrameLocks noChangeAspect="1"/>
          </p:cNvGraphicFramePr>
          <p:nvPr userDrawn="1">
            <p:custDataLst>
              <p:tags r:id="rId5"/>
            </p:custDataLst>
            <p:extLst>
              <p:ext uri="{D42A27DB-BD31-4B8C-83A1-F6EECF244321}">
                <p14:modId xmlns:p14="http://schemas.microsoft.com/office/powerpoint/2010/main" val="2394987422"/>
              </p:ext>
            </p:extLst>
          </p:nvPr>
        </p:nvGraphicFramePr>
        <p:xfrm>
          <a:off x="1956" y="1590"/>
          <a:ext cx="1953" cy="1587"/>
        </p:xfrm>
        <a:graphic>
          <a:graphicData uri="http://schemas.openxmlformats.org/presentationml/2006/ole">
            <mc:AlternateContent xmlns:mc="http://schemas.openxmlformats.org/markup-compatibility/2006">
              <mc:Choice xmlns:v="urn:schemas-microsoft-com:vml" Requires="v">
                <p:oleObj name="Diapositiva think-cell" r:id="rId7" imgW="270" imgH="270" progId="TCLayout.ActiveDocument.1">
                  <p:embed/>
                </p:oleObj>
              </mc:Choice>
              <mc:Fallback>
                <p:oleObj name="Diapositiva think-cell" r:id="rId7" imgW="270" imgH="270" progId="TCLayout.ActiveDocument.1">
                  <p:embed/>
                  <p:pic>
                    <p:nvPicPr>
                      <p:cNvPr id="4" name="Oggetto 3" hidden="1"/>
                      <p:cNvPicPr/>
                      <p:nvPr/>
                    </p:nvPicPr>
                    <p:blipFill>
                      <a:blip r:embed="rId8"/>
                      <a:stretch>
                        <a:fillRect/>
                      </a:stretch>
                    </p:blipFill>
                    <p:spPr>
                      <a:xfrm>
                        <a:off x="1956" y="1590"/>
                        <a:ext cx="1953" cy="1587"/>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3A6D4CF0-19C4-48F5-9EA3-DC2135FEB60F}"/>
              </a:ext>
            </a:extLst>
          </p:cNvPr>
          <p:cNvSpPr/>
          <p:nvPr userDrawn="1">
            <p:custDataLst>
              <p:tags r:id="rId6"/>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it-IT" sz="3508" b="0" i="0" baseline="0" dirty="0">
              <a:solidFill>
                <a:schemeClr val="bg1"/>
              </a:solidFill>
              <a:latin typeface="KPMG Extralight" panose="020B0303030202040204" pitchFamily="34" charset="0"/>
              <a:ea typeface="+mj-ea"/>
              <a:cs typeface="+mj-cs"/>
              <a:sym typeface="KPMG Extralight" panose="020B0303030202040204" pitchFamily="34" charset="0"/>
            </a:endParaRPr>
          </a:p>
        </p:txBody>
      </p:sp>
      <p:sp>
        <p:nvSpPr>
          <p:cNvPr id="2" name="Title Placeholder 1"/>
          <p:cNvSpPr>
            <a:spLocks noGrp="1"/>
          </p:cNvSpPr>
          <p:nvPr>
            <p:ph type="title"/>
          </p:nvPr>
        </p:nvSpPr>
        <p:spPr>
          <a:xfrm>
            <a:off x="601786" y="451575"/>
            <a:ext cx="10976300" cy="723600"/>
          </a:xfrm>
          <a:prstGeom prst="rect">
            <a:avLst/>
          </a:prstGeom>
        </p:spPr>
        <p:txBody>
          <a:bodyPr vert="horz" lIns="0" tIns="0" rIns="0" bIns="0" rtlCol="0" anchor="t" anchorCtr="0">
            <a:noAutofit/>
          </a:bodyPr>
          <a:lstStyle/>
          <a:p>
            <a:r>
              <a:rPr lang="it-IT"/>
              <a:t>Fare clic per modificare lo stile del titolo</a:t>
            </a:r>
            <a:endParaRPr lang="en-US" dirty="0"/>
          </a:p>
        </p:txBody>
      </p:sp>
      <p:sp>
        <p:nvSpPr>
          <p:cNvPr id="3" name="Text Placeholder 2"/>
          <p:cNvSpPr>
            <a:spLocks noGrp="1"/>
          </p:cNvSpPr>
          <p:nvPr>
            <p:ph type="body" idx="1"/>
          </p:nvPr>
        </p:nvSpPr>
        <p:spPr>
          <a:xfrm>
            <a:off x="601788" y="1422400"/>
            <a:ext cx="10976297" cy="4604400"/>
          </a:xfrm>
          <a:prstGeom prst="rect">
            <a:avLst/>
          </a:prstGeom>
        </p:spPr>
        <p:txBody>
          <a:bodyPr vert="horz" lIns="0" tIns="0" rIns="0" bIns="0" rtlCol="0" anchor="t" anchorCtr="0">
            <a:no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29" name="Shape 8"/>
          <p:cNvSpPr txBox="1">
            <a:spLocks/>
          </p:cNvSpPr>
          <p:nvPr userDrawn="1"/>
        </p:nvSpPr>
        <p:spPr>
          <a:xfrm>
            <a:off x="11507721" y="6585163"/>
            <a:ext cx="480061" cy="149412"/>
          </a:xfrm>
          <a:prstGeom prst="rect">
            <a:avLst/>
          </a:prstGeom>
        </p:spPr>
        <p:txBody>
          <a:bodyPr lIns="0" tIns="0" rIns="0" bIns="0" anchor="t"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US" sz="1000" smtClean="0">
                <a:solidFill>
                  <a:schemeClr val="tx2"/>
                </a:solidFill>
                <a:latin typeface="+mn-lt"/>
                <a:ea typeface="Arial"/>
                <a:cs typeface="Arial" panose="020B0604020202020204" pitchFamily="34" charset="0"/>
              </a:rPr>
              <a:pPr algn="r"/>
              <a:t>‹N›</a:t>
            </a:fld>
            <a:endParaRPr lang="en-US" sz="831" dirty="0">
              <a:solidFill>
                <a:schemeClr val="tx2"/>
              </a:solidFill>
              <a:latin typeface="+mn-lt"/>
              <a:ea typeface="Arial"/>
              <a:cs typeface="Arial" panose="020B0604020202020204" pitchFamily="34" charset="0"/>
            </a:endParaRPr>
          </a:p>
        </p:txBody>
      </p:sp>
    </p:spTree>
    <p:extLst>
      <p:ext uri="{BB962C8B-B14F-4D97-AF65-F5344CB8AC3E}">
        <p14:creationId xmlns:p14="http://schemas.microsoft.com/office/powerpoint/2010/main" val="729693525"/>
      </p:ext>
    </p:extLst>
  </p:cSld>
  <p:clrMap bg1="lt1" tx1="dk1" bg2="lt2" tx2="dk2" accent1="accent1" accent2="accent2" accent3="accent3" accent4="accent4" accent5="accent5" accent6="accent6" hlink="hlink" folHlink="folHlink"/>
  <p:sldLayoutIdLst>
    <p:sldLayoutId id="2147483718" r:id="rId1"/>
    <p:sldLayoutId id="2147483720" r:id="rId2"/>
    <p:sldLayoutId id="2147483721" r:id="rId3"/>
  </p:sldLayoutIdLst>
  <p:txStyles>
    <p:titleStyle>
      <a:lvl1pPr algn="l" defTabSz="844083" rtl="0" eaLnBrk="1" latinLnBrk="0" hangingPunct="1">
        <a:lnSpc>
          <a:spcPct val="70000"/>
        </a:lnSpc>
        <a:spcBef>
          <a:spcPct val="0"/>
        </a:spcBef>
        <a:buNone/>
        <a:defRPr sz="3508" kern="1200">
          <a:solidFill>
            <a:schemeClr val="tx2"/>
          </a:solidFill>
          <a:latin typeface="+mj-lt"/>
          <a:ea typeface="+mj-ea"/>
          <a:cs typeface="+mj-cs"/>
        </a:defRPr>
      </a:lvl1pPr>
    </p:titleStyle>
    <p:bodyStyle>
      <a:lvl1pPr marL="0" indent="0" algn="l" defTabSz="844083" rtl="0" eaLnBrk="1" latinLnBrk="0" hangingPunct="1">
        <a:lnSpc>
          <a:spcPct val="100000"/>
        </a:lnSpc>
        <a:spcBef>
          <a:spcPts val="0"/>
        </a:spcBef>
        <a:spcAft>
          <a:spcPts val="554"/>
        </a:spcAft>
        <a:buFontTx/>
        <a:buNone/>
        <a:defRPr sz="831" b="1" kern="1200">
          <a:solidFill>
            <a:schemeClr val="tx2"/>
          </a:solidFill>
          <a:latin typeface="+mn-lt"/>
          <a:ea typeface="+mn-ea"/>
          <a:cs typeface="+mn-cs"/>
        </a:defRPr>
      </a:lvl1pPr>
      <a:lvl2pPr marL="0" indent="0" algn="l" defTabSz="844083" rtl="0" eaLnBrk="1" latinLnBrk="0" hangingPunct="1">
        <a:lnSpc>
          <a:spcPct val="100000"/>
        </a:lnSpc>
        <a:spcBef>
          <a:spcPts val="0"/>
        </a:spcBef>
        <a:spcAft>
          <a:spcPts val="554"/>
        </a:spcAft>
        <a:buFontTx/>
        <a:buNone/>
        <a:defRPr sz="831" kern="1200">
          <a:solidFill>
            <a:schemeClr val="tx2"/>
          </a:solidFill>
          <a:latin typeface="+mn-lt"/>
          <a:ea typeface="+mn-ea"/>
          <a:cs typeface="+mn-cs"/>
        </a:defRPr>
      </a:lvl2pPr>
      <a:lvl3pPr marL="199390" indent="-199390"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831" kern="1200">
          <a:solidFill>
            <a:schemeClr val="tx2"/>
          </a:solidFill>
          <a:latin typeface="+mn-lt"/>
          <a:ea typeface="+mn-ea"/>
          <a:cs typeface="+mn-cs"/>
        </a:defRPr>
      </a:lvl3pPr>
      <a:lvl4pPr marL="332316" indent="-132926"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831" kern="1200">
          <a:solidFill>
            <a:schemeClr val="tx2"/>
          </a:solidFill>
          <a:latin typeface="+mn-lt"/>
          <a:ea typeface="+mn-ea"/>
          <a:cs typeface="+mn-cs"/>
        </a:defRPr>
      </a:lvl4pPr>
      <a:lvl5pPr marL="531706" indent="-199390"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831" kern="1200" baseline="0">
          <a:solidFill>
            <a:schemeClr val="tx2"/>
          </a:solidFill>
          <a:latin typeface="+mn-lt"/>
          <a:ea typeface="+mn-ea"/>
          <a:cs typeface="+mn-cs"/>
        </a:defRPr>
      </a:lvl5pPr>
      <a:lvl6pPr marL="1013564" indent="-212682"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831" kern="1200">
          <a:solidFill>
            <a:schemeClr val="tx2"/>
          </a:solidFill>
          <a:latin typeface="+mn-lt"/>
          <a:ea typeface="+mn-ea"/>
          <a:cs typeface="+mn-cs"/>
        </a:defRPr>
      </a:lvl6pPr>
      <a:lvl7pPr marL="1266124" indent="-262530"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831" kern="1200">
          <a:solidFill>
            <a:schemeClr val="tx2"/>
          </a:solidFill>
          <a:latin typeface="+mn-lt"/>
          <a:ea typeface="+mn-ea"/>
          <a:cs typeface="+mn-cs"/>
        </a:defRPr>
      </a:lvl7pPr>
      <a:lvl8pPr marL="1518684" indent="-211021"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831" kern="1200">
          <a:solidFill>
            <a:schemeClr val="tx2"/>
          </a:solidFill>
          <a:latin typeface="+mn-lt"/>
          <a:ea typeface="+mn-ea"/>
          <a:cs typeface="+mn-cs"/>
        </a:defRPr>
      </a:lvl8pPr>
      <a:lvl9pPr marL="3587351"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9pPr>
    </p:bodyStyle>
    <p:otherStyle>
      <a:defPPr>
        <a:defRPr lang="en-US"/>
      </a:defPPr>
      <a:lvl1pPr marL="0" algn="l" defTabSz="844083" rtl="0" eaLnBrk="1" latinLnBrk="0" hangingPunct="1">
        <a:defRPr sz="1662" kern="1200">
          <a:solidFill>
            <a:schemeClr val="tx1"/>
          </a:solidFill>
          <a:latin typeface="+mn-lt"/>
          <a:ea typeface="+mn-ea"/>
          <a:cs typeface="+mn-cs"/>
        </a:defRPr>
      </a:lvl1pPr>
      <a:lvl2pPr marL="422041" algn="l" defTabSz="844083" rtl="0" eaLnBrk="1" latinLnBrk="0" hangingPunct="1">
        <a:defRPr sz="1662" kern="1200">
          <a:solidFill>
            <a:schemeClr val="tx1"/>
          </a:solidFill>
          <a:latin typeface="+mn-lt"/>
          <a:ea typeface="+mn-ea"/>
          <a:cs typeface="+mn-cs"/>
        </a:defRPr>
      </a:lvl2pPr>
      <a:lvl3pPr marL="844083" algn="l" defTabSz="844083" rtl="0" eaLnBrk="1" latinLnBrk="0" hangingPunct="1">
        <a:defRPr sz="1662" kern="1200">
          <a:solidFill>
            <a:schemeClr val="tx1"/>
          </a:solidFill>
          <a:latin typeface="+mn-lt"/>
          <a:ea typeface="+mn-ea"/>
          <a:cs typeface="+mn-cs"/>
        </a:defRPr>
      </a:lvl3pPr>
      <a:lvl4pPr marL="1266124" algn="l" defTabSz="844083" rtl="0" eaLnBrk="1" latinLnBrk="0" hangingPunct="1">
        <a:defRPr sz="1662" kern="1200">
          <a:solidFill>
            <a:schemeClr val="tx1"/>
          </a:solidFill>
          <a:latin typeface="+mn-lt"/>
          <a:ea typeface="+mn-ea"/>
          <a:cs typeface="+mn-cs"/>
        </a:defRPr>
      </a:lvl4pPr>
      <a:lvl5pPr marL="1688165" algn="l" defTabSz="844083" rtl="0" eaLnBrk="1" latinLnBrk="0" hangingPunct="1">
        <a:defRPr sz="1662" kern="1200">
          <a:solidFill>
            <a:schemeClr val="tx1"/>
          </a:solidFill>
          <a:latin typeface="+mn-lt"/>
          <a:ea typeface="+mn-ea"/>
          <a:cs typeface="+mn-cs"/>
        </a:defRPr>
      </a:lvl5pPr>
      <a:lvl6pPr marL="2110207" algn="l" defTabSz="844083" rtl="0" eaLnBrk="1" latinLnBrk="0" hangingPunct="1">
        <a:defRPr sz="1662" kern="1200">
          <a:solidFill>
            <a:schemeClr val="tx1"/>
          </a:solidFill>
          <a:latin typeface="+mn-lt"/>
          <a:ea typeface="+mn-ea"/>
          <a:cs typeface="+mn-cs"/>
        </a:defRPr>
      </a:lvl6pPr>
      <a:lvl7pPr marL="2532248" algn="l" defTabSz="844083" rtl="0" eaLnBrk="1" latinLnBrk="0" hangingPunct="1">
        <a:defRPr sz="1662" kern="1200">
          <a:solidFill>
            <a:schemeClr val="tx1"/>
          </a:solidFill>
          <a:latin typeface="+mn-lt"/>
          <a:ea typeface="+mn-ea"/>
          <a:cs typeface="+mn-cs"/>
        </a:defRPr>
      </a:lvl7pPr>
      <a:lvl8pPr marL="2954289" algn="l" defTabSz="844083" rtl="0" eaLnBrk="1" latinLnBrk="0" hangingPunct="1">
        <a:defRPr sz="1662" kern="1200">
          <a:solidFill>
            <a:schemeClr val="tx1"/>
          </a:solidFill>
          <a:latin typeface="+mn-lt"/>
          <a:ea typeface="+mn-ea"/>
          <a:cs typeface="+mn-cs"/>
        </a:defRPr>
      </a:lvl8pPr>
      <a:lvl9pPr marL="3376331" algn="l" defTabSz="844083" rtl="0" eaLnBrk="1" latinLnBrk="0" hangingPunct="1">
        <a:defRPr sz="1662"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793">
          <p15:clr>
            <a:srgbClr val="F26B43"/>
          </p15:clr>
        </p15:guide>
        <p15:guide id="2" pos="379">
          <p15:clr>
            <a:srgbClr val="F26B43"/>
          </p15:clr>
        </p15:guide>
        <p15:guide id="3" pos="7301">
          <p15:clr>
            <a:srgbClr val="F26B43"/>
          </p15:clr>
        </p15:guide>
        <p15:guide id="4" orient="horz" pos="742">
          <p15:clr>
            <a:srgbClr val="F26B43"/>
          </p15:clr>
        </p15:guide>
        <p15:guide id="6" orient="horz" pos="279">
          <p15:clr>
            <a:srgbClr val="F26B43"/>
          </p15:clr>
        </p15:guide>
        <p15:guide id="7" orient="horz" pos="896">
          <p15:clr>
            <a:srgbClr val="F26B43"/>
          </p15:clr>
        </p15:guide>
        <p15:guide id="8" pos="3768">
          <p15:clr>
            <a:srgbClr val="F26B43"/>
          </p15:clr>
        </p15:guide>
        <p15:guide id="9" pos="3912">
          <p15:clr>
            <a:srgbClr val="F26B43"/>
          </p15:clr>
        </p15:guide>
      </p15:sldGuideLst>
    </p:ext>
  </p:extLst>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ggetto 3" hidden="1"/>
          <p:cNvGraphicFramePr>
            <a:graphicFrameLocks noChangeAspect="1"/>
          </p:cNvGraphicFramePr>
          <p:nvPr userDrawn="1">
            <p:custDataLst>
              <p:tags r:id="rId5"/>
            </p:custDataLst>
            <p:extLst>
              <p:ext uri="{D42A27DB-BD31-4B8C-83A1-F6EECF244321}">
                <p14:modId xmlns:p14="http://schemas.microsoft.com/office/powerpoint/2010/main" val="2132383305"/>
              </p:ext>
            </p:extLst>
          </p:nvPr>
        </p:nvGraphicFramePr>
        <p:xfrm>
          <a:off x="1956" y="1590"/>
          <a:ext cx="1953" cy="1587"/>
        </p:xfrm>
        <a:graphic>
          <a:graphicData uri="http://schemas.openxmlformats.org/presentationml/2006/ole">
            <mc:AlternateContent xmlns:mc="http://schemas.openxmlformats.org/markup-compatibility/2006">
              <mc:Choice xmlns:v="urn:schemas-microsoft-com:vml" Requires="v">
                <p:oleObj name="Diapositiva think-cell" r:id="rId7" imgW="270" imgH="270" progId="TCLayout.ActiveDocument.1">
                  <p:embed/>
                </p:oleObj>
              </mc:Choice>
              <mc:Fallback>
                <p:oleObj name="Diapositiva think-cell" r:id="rId7" imgW="270" imgH="270" progId="TCLayout.ActiveDocument.1">
                  <p:embed/>
                  <p:pic>
                    <p:nvPicPr>
                      <p:cNvPr id="4" name="Oggetto 3" hidden="1"/>
                      <p:cNvPicPr/>
                      <p:nvPr/>
                    </p:nvPicPr>
                    <p:blipFill>
                      <a:blip r:embed="rId8"/>
                      <a:stretch>
                        <a:fillRect/>
                      </a:stretch>
                    </p:blipFill>
                    <p:spPr>
                      <a:xfrm>
                        <a:off x="1956" y="1590"/>
                        <a:ext cx="1953" cy="1587"/>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3A6D4CF0-19C4-48F5-9EA3-DC2135FEB60F}"/>
              </a:ext>
            </a:extLst>
          </p:cNvPr>
          <p:cNvSpPr/>
          <p:nvPr userDrawn="1">
            <p:custDataLst>
              <p:tags r:id="rId6"/>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it-IT" sz="3508" b="0" i="0" baseline="0" dirty="0">
              <a:solidFill>
                <a:schemeClr val="bg1"/>
              </a:solidFill>
              <a:latin typeface="KPMG Extralight" panose="020B0303030202040204" pitchFamily="34" charset="0"/>
              <a:ea typeface="+mj-ea"/>
              <a:cs typeface="+mj-cs"/>
              <a:sym typeface="KPMG Extralight" panose="020B0303030202040204" pitchFamily="34" charset="0"/>
            </a:endParaRPr>
          </a:p>
        </p:txBody>
      </p:sp>
      <p:sp>
        <p:nvSpPr>
          <p:cNvPr id="2" name="Title Placeholder 1"/>
          <p:cNvSpPr>
            <a:spLocks noGrp="1"/>
          </p:cNvSpPr>
          <p:nvPr>
            <p:ph type="title"/>
          </p:nvPr>
        </p:nvSpPr>
        <p:spPr>
          <a:xfrm>
            <a:off x="601786" y="451575"/>
            <a:ext cx="10976300" cy="723600"/>
          </a:xfrm>
          <a:prstGeom prst="rect">
            <a:avLst/>
          </a:prstGeom>
        </p:spPr>
        <p:txBody>
          <a:bodyPr vert="horz" lIns="0" tIns="0" rIns="0" bIns="0" rtlCol="0" anchor="t" anchorCtr="0">
            <a:noAutofit/>
          </a:bodyPr>
          <a:lstStyle/>
          <a:p>
            <a:r>
              <a:rPr lang="it-IT"/>
              <a:t>Fare clic per modificare lo stile del titolo</a:t>
            </a:r>
            <a:endParaRPr lang="en-US" dirty="0"/>
          </a:p>
        </p:txBody>
      </p:sp>
      <p:sp>
        <p:nvSpPr>
          <p:cNvPr id="3" name="Text Placeholder 2"/>
          <p:cNvSpPr>
            <a:spLocks noGrp="1"/>
          </p:cNvSpPr>
          <p:nvPr>
            <p:ph type="body" idx="1"/>
          </p:nvPr>
        </p:nvSpPr>
        <p:spPr>
          <a:xfrm>
            <a:off x="601788" y="1422400"/>
            <a:ext cx="10976297" cy="4604400"/>
          </a:xfrm>
          <a:prstGeom prst="rect">
            <a:avLst/>
          </a:prstGeom>
        </p:spPr>
        <p:txBody>
          <a:bodyPr vert="horz" lIns="0" tIns="0" rIns="0" bIns="0" rtlCol="0" anchor="t" anchorCtr="0">
            <a:no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29" name="Shape 8"/>
          <p:cNvSpPr txBox="1">
            <a:spLocks/>
          </p:cNvSpPr>
          <p:nvPr userDrawn="1"/>
        </p:nvSpPr>
        <p:spPr>
          <a:xfrm>
            <a:off x="11507721" y="6585163"/>
            <a:ext cx="480061" cy="149412"/>
          </a:xfrm>
          <a:prstGeom prst="rect">
            <a:avLst/>
          </a:prstGeom>
        </p:spPr>
        <p:txBody>
          <a:bodyPr lIns="0" tIns="0" rIns="0" bIns="0" anchor="t"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US" sz="1000" smtClean="0">
                <a:solidFill>
                  <a:schemeClr val="tx2"/>
                </a:solidFill>
                <a:latin typeface="+mn-lt"/>
                <a:ea typeface="Arial"/>
                <a:cs typeface="Arial" panose="020B0604020202020204" pitchFamily="34" charset="0"/>
              </a:rPr>
              <a:pPr algn="r"/>
              <a:t>‹N›</a:t>
            </a:fld>
            <a:endParaRPr lang="en-US" sz="831" dirty="0">
              <a:solidFill>
                <a:schemeClr val="tx2"/>
              </a:solidFill>
              <a:latin typeface="+mn-lt"/>
              <a:ea typeface="Arial"/>
              <a:cs typeface="Arial" panose="020B0604020202020204" pitchFamily="34" charset="0"/>
            </a:endParaRPr>
          </a:p>
        </p:txBody>
      </p:sp>
    </p:spTree>
    <p:extLst>
      <p:ext uri="{BB962C8B-B14F-4D97-AF65-F5344CB8AC3E}">
        <p14:creationId xmlns:p14="http://schemas.microsoft.com/office/powerpoint/2010/main" val="60554603"/>
      </p:ext>
    </p:extLst>
  </p:cSld>
  <p:clrMap bg1="lt1" tx1="dk1" bg2="lt2" tx2="dk2" accent1="accent1" accent2="accent2" accent3="accent3" accent4="accent4" accent5="accent5" accent6="accent6" hlink="hlink" folHlink="folHlink"/>
  <p:sldLayoutIdLst>
    <p:sldLayoutId id="2147483723" r:id="rId1"/>
    <p:sldLayoutId id="2147483725" r:id="rId2"/>
    <p:sldLayoutId id="2147483726" r:id="rId3"/>
  </p:sldLayoutIdLst>
  <p:txStyles>
    <p:titleStyle>
      <a:lvl1pPr algn="l" defTabSz="844083" rtl="0" eaLnBrk="1" latinLnBrk="0" hangingPunct="1">
        <a:lnSpc>
          <a:spcPct val="70000"/>
        </a:lnSpc>
        <a:spcBef>
          <a:spcPct val="0"/>
        </a:spcBef>
        <a:buNone/>
        <a:defRPr sz="3508" kern="1200">
          <a:solidFill>
            <a:schemeClr val="tx2"/>
          </a:solidFill>
          <a:latin typeface="+mj-lt"/>
          <a:ea typeface="+mj-ea"/>
          <a:cs typeface="+mj-cs"/>
        </a:defRPr>
      </a:lvl1pPr>
    </p:titleStyle>
    <p:bodyStyle>
      <a:lvl1pPr marL="0" indent="0" algn="l" defTabSz="844083" rtl="0" eaLnBrk="1" latinLnBrk="0" hangingPunct="1">
        <a:lnSpc>
          <a:spcPct val="100000"/>
        </a:lnSpc>
        <a:spcBef>
          <a:spcPts val="0"/>
        </a:spcBef>
        <a:spcAft>
          <a:spcPts val="554"/>
        </a:spcAft>
        <a:buFontTx/>
        <a:buNone/>
        <a:defRPr sz="831" b="1" kern="1200">
          <a:solidFill>
            <a:schemeClr val="tx2"/>
          </a:solidFill>
          <a:latin typeface="+mn-lt"/>
          <a:ea typeface="+mn-ea"/>
          <a:cs typeface="+mn-cs"/>
        </a:defRPr>
      </a:lvl1pPr>
      <a:lvl2pPr marL="0" indent="0" algn="l" defTabSz="844083" rtl="0" eaLnBrk="1" latinLnBrk="0" hangingPunct="1">
        <a:lnSpc>
          <a:spcPct val="100000"/>
        </a:lnSpc>
        <a:spcBef>
          <a:spcPts val="0"/>
        </a:spcBef>
        <a:spcAft>
          <a:spcPts val="554"/>
        </a:spcAft>
        <a:buFontTx/>
        <a:buNone/>
        <a:defRPr sz="831" kern="1200">
          <a:solidFill>
            <a:schemeClr val="tx2"/>
          </a:solidFill>
          <a:latin typeface="+mn-lt"/>
          <a:ea typeface="+mn-ea"/>
          <a:cs typeface="+mn-cs"/>
        </a:defRPr>
      </a:lvl2pPr>
      <a:lvl3pPr marL="199390" indent="-199390"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831" kern="1200">
          <a:solidFill>
            <a:schemeClr val="tx2"/>
          </a:solidFill>
          <a:latin typeface="+mn-lt"/>
          <a:ea typeface="+mn-ea"/>
          <a:cs typeface="+mn-cs"/>
        </a:defRPr>
      </a:lvl3pPr>
      <a:lvl4pPr marL="332316" indent="-132926"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831" kern="1200">
          <a:solidFill>
            <a:schemeClr val="tx2"/>
          </a:solidFill>
          <a:latin typeface="+mn-lt"/>
          <a:ea typeface="+mn-ea"/>
          <a:cs typeface="+mn-cs"/>
        </a:defRPr>
      </a:lvl4pPr>
      <a:lvl5pPr marL="531706" indent="-199390"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831" kern="1200" baseline="0">
          <a:solidFill>
            <a:schemeClr val="tx2"/>
          </a:solidFill>
          <a:latin typeface="+mn-lt"/>
          <a:ea typeface="+mn-ea"/>
          <a:cs typeface="+mn-cs"/>
        </a:defRPr>
      </a:lvl5pPr>
      <a:lvl6pPr marL="1013564" indent="-212682"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831" kern="1200">
          <a:solidFill>
            <a:schemeClr val="tx2"/>
          </a:solidFill>
          <a:latin typeface="+mn-lt"/>
          <a:ea typeface="+mn-ea"/>
          <a:cs typeface="+mn-cs"/>
        </a:defRPr>
      </a:lvl6pPr>
      <a:lvl7pPr marL="1266124" indent="-262530"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831" kern="1200">
          <a:solidFill>
            <a:schemeClr val="tx2"/>
          </a:solidFill>
          <a:latin typeface="+mn-lt"/>
          <a:ea typeface="+mn-ea"/>
          <a:cs typeface="+mn-cs"/>
        </a:defRPr>
      </a:lvl7pPr>
      <a:lvl8pPr marL="1518684" indent="-211021"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831" kern="1200">
          <a:solidFill>
            <a:schemeClr val="tx2"/>
          </a:solidFill>
          <a:latin typeface="+mn-lt"/>
          <a:ea typeface="+mn-ea"/>
          <a:cs typeface="+mn-cs"/>
        </a:defRPr>
      </a:lvl8pPr>
      <a:lvl9pPr marL="3587351"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9pPr>
    </p:bodyStyle>
    <p:otherStyle>
      <a:defPPr>
        <a:defRPr lang="en-US"/>
      </a:defPPr>
      <a:lvl1pPr marL="0" algn="l" defTabSz="844083" rtl="0" eaLnBrk="1" latinLnBrk="0" hangingPunct="1">
        <a:defRPr sz="1662" kern="1200">
          <a:solidFill>
            <a:schemeClr val="tx1"/>
          </a:solidFill>
          <a:latin typeface="+mn-lt"/>
          <a:ea typeface="+mn-ea"/>
          <a:cs typeface="+mn-cs"/>
        </a:defRPr>
      </a:lvl1pPr>
      <a:lvl2pPr marL="422041" algn="l" defTabSz="844083" rtl="0" eaLnBrk="1" latinLnBrk="0" hangingPunct="1">
        <a:defRPr sz="1662" kern="1200">
          <a:solidFill>
            <a:schemeClr val="tx1"/>
          </a:solidFill>
          <a:latin typeface="+mn-lt"/>
          <a:ea typeface="+mn-ea"/>
          <a:cs typeface="+mn-cs"/>
        </a:defRPr>
      </a:lvl2pPr>
      <a:lvl3pPr marL="844083" algn="l" defTabSz="844083" rtl="0" eaLnBrk="1" latinLnBrk="0" hangingPunct="1">
        <a:defRPr sz="1662" kern="1200">
          <a:solidFill>
            <a:schemeClr val="tx1"/>
          </a:solidFill>
          <a:latin typeface="+mn-lt"/>
          <a:ea typeface="+mn-ea"/>
          <a:cs typeface="+mn-cs"/>
        </a:defRPr>
      </a:lvl3pPr>
      <a:lvl4pPr marL="1266124" algn="l" defTabSz="844083" rtl="0" eaLnBrk="1" latinLnBrk="0" hangingPunct="1">
        <a:defRPr sz="1662" kern="1200">
          <a:solidFill>
            <a:schemeClr val="tx1"/>
          </a:solidFill>
          <a:latin typeface="+mn-lt"/>
          <a:ea typeface="+mn-ea"/>
          <a:cs typeface="+mn-cs"/>
        </a:defRPr>
      </a:lvl4pPr>
      <a:lvl5pPr marL="1688165" algn="l" defTabSz="844083" rtl="0" eaLnBrk="1" latinLnBrk="0" hangingPunct="1">
        <a:defRPr sz="1662" kern="1200">
          <a:solidFill>
            <a:schemeClr val="tx1"/>
          </a:solidFill>
          <a:latin typeface="+mn-lt"/>
          <a:ea typeface="+mn-ea"/>
          <a:cs typeface="+mn-cs"/>
        </a:defRPr>
      </a:lvl5pPr>
      <a:lvl6pPr marL="2110207" algn="l" defTabSz="844083" rtl="0" eaLnBrk="1" latinLnBrk="0" hangingPunct="1">
        <a:defRPr sz="1662" kern="1200">
          <a:solidFill>
            <a:schemeClr val="tx1"/>
          </a:solidFill>
          <a:latin typeface="+mn-lt"/>
          <a:ea typeface="+mn-ea"/>
          <a:cs typeface="+mn-cs"/>
        </a:defRPr>
      </a:lvl6pPr>
      <a:lvl7pPr marL="2532248" algn="l" defTabSz="844083" rtl="0" eaLnBrk="1" latinLnBrk="0" hangingPunct="1">
        <a:defRPr sz="1662" kern="1200">
          <a:solidFill>
            <a:schemeClr val="tx1"/>
          </a:solidFill>
          <a:latin typeface="+mn-lt"/>
          <a:ea typeface="+mn-ea"/>
          <a:cs typeface="+mn-cs"/>
        </a:defRPr>
      </a:lvl7pPr>
      <a:lvl8pPr marL="2954289" algn="l" defTabSz="844083" rtl="0" eaLnBrk="1" latinLnBrk="0" hangingPunct="1">
        <a:defRPr sz="1662" kern="1200">
          <a:solidFill>
            <a:schemeClr val="tx1"/>
          </a:solidFill>
          <a:latin typeface="+mn-lt"/>
          <a:ea typeface="+mn-ea"/>
          <a:cs typeface="+mn-cs"/>
        </a:defRPr>
      </a:lvl8pPr>
      <a:lvl9pPr marL="3376331" algn="l" defTabSz="844083" rtl="0" eaLnBrk="1" latinLnBrk="0" hangingPunct="1">
        <a:defRPr sz="1662"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793">
          <p15:clr>
            <a:srgbClr val="F26B43"/>
          </p15:clr>
        </p15:guide>
        <p15:guide id="2" pos="379">
          <p15:clr>
            <a:srgbClr val="F26B43"/>
          </p15:clr>
        </p15:guide>
        <p15:guide id="3" pos="7301">
          <p15:clr>
            <a:srgbClr val="F26B43"/>
          </p15:clr>
        </p15:guide>
        <p15:guide id="4" orient="horz" pos="742">
          <p15:clr>
            <a:srgbClr val="F26B43"/>
          </p15:clr>
        </p15:guide>
        <p15:guide id="6" orient="horz" pos="279">
          <p15:clr>
            <a:srgbClr val="F26B43"/>
          </p15:clr>
        </p15:guide>
        <p15:guide id="7" orient="horz" pos="896">
          <p15:clr>
            <a:srgbClr val="F26B43"/>
          </p15:clr>
        </p15:guide>
        <p15:guide id="8" pos="3768">
          <p15:clr>
            <a:srgbClr val="F26B43"/>
          </p15:clr>
        </p15:guide>
        <p15:guide id="9" pos="3912">
          <p15:clr>
            <a:srgbClr val="F26B43"/>
          </p15:clr>
        </p15:guide>
      </p15:sldGuideLst>
    </p:ext>
  </p:extLst>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ggetto 3" hidden="1"/>
          <p:cNvGraphicFramePr>
            <a:graphicFrameLocks noChangeAspect="1"/>
          </p:cNvGraphicFramePr>
          <p:nvPr userDrawn="1">
            <p:custDataLst>
              <p:tags r:id="rId5"/>
            </p:custDataLst>
            <p:extLst>
              <p:ext uri="{D42A27DB-BD31-4B8C-83A1-F6EECF244321}">
                <p14:modId xmlns:p14="http://schemas.microsoft.com/office/powerpoint/2010/main" val="650866122"/>
              </p:ext>
            </p:extLst>
          </p:nvPr>
        </p:nvGraphicFramePr>
        <p:xfrm>
          <a:off x="1956" y="1590"/>
          <a:ext cx="1953" cy="1587"/>
        </p:xfrm>
        <a:graphic>
          <a:graphicData uri="http://schemas.openxmlformats.org/presentationml/2006/ole">
            <mc:AlternateContent xmlns:mc="http://schemas.openxmlformats.org/markup-compatibility/2006">
              <mc:Choice xmlns:v="urn:schemas-microsoft-com:vml" Requires="v">
                <p:oleObj name="Diapositiva think-cell" r:id="rId7" imgW="270" imgH="270" progId="TCLayout.ActiveDocument.1">
                  <p:embed/>
                </p:oleObj>
              </mc:Choice>
              <mc:Fallback>
                <p:oleObj name="Diapositiva think-cell" r:id="rId7" imgW="270" imgH="270" progId="TCLayout.ActiveDocument.1">
                  <p:embed/>
                  <p:pic>
                    <p:nvPicPr>
                      <p:cNvPr id="4" name="Oggetto 3" hidden="1"/>
                      <p:cNvPicPr/>
                      <p:nvPr/>
                    </p:nvPicPr>
                    <p:blipFill>
                      <a:blip r:embed="rId8"/>
                      <a:stretch>
                        <a:fillRect/>
                      </a:stretch>
                    </p:blipFill>
                    <p:spPr>
                      <a:xfrm>
                        <a:off x="1956" y="1590"/>
                        <a:ext cx="1953" cy="1587"/>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3A6D4CF0-19C4-48F5-9EA3-DC2135FEB60F}"/>
              </a:ext>
            </a:extLst>
          </p:cNvPr>
          <p:cNvSpPr/>
          <p:nvPr userDrawn="1">
            <p:custDataLst>
              <p:tags r:id="rId6"/>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it-IT" sz="3508" b="0" i="0" baseline="0" dirty="0">
              <a:solidFill>
                <a:schemeClr val="bg1"/>
              </a:solidFill>
              <a:latin typeface="KPMG Extralight" panose="020B0303030202040204" pitchFamily="34" charset="0"/>
              <a:ea typeface="+mj-ea"/>
              <a:cs typeface="+mj-cs"/>
              <a:sym typeface="KPMG Extralight" panose="020B0303030202040204" pitchFamily="34" charset="0"/>
            </a:endParaRPr>
          </a:p>
        </p:txBody>
      </p:sp>
      <p:sp>
        <p:nvSpPr>
          <p:cNvPr id="2" name="Title Placeholder 1"/>
          <p:cNvSpPr>
            <a:spLocks noGrp="1"/>
          </p:cNvSpPr>
          <p:nvPr>
            <p:ph type="title"/>
          </p:nvPr>
        </p:nvSpPr>
        <p:spPr>
          <a:xfrm>
            <a:off x="601786" y="451575"/>
            <a:ext cx="10976300" cy="723600"/>
          </a:xfrm>
          <a:prstGeom prst="rect">
            <a:avLst/>
          </a:prstGeom>
        </p:spPr>
        <p:txBody>
          <a:bodyPr vert="horz" lIns="0" tIns="0" rIns="0" bIns="0" rtlCol="0" anchor="t" anchorCtr="0">
            <a:noAutofit/>
          </a:bodyPr>
          <a:lstStyle/>
          <a:p>
            <a:r>
              <a:rPr lang="it-IT"/>
              <a:t>Fare clic per modificare lo stile del titolo</a:t>
            </a:r>
            <a:endParaRPr lang="en-US" dirty="0"/>
          </a:p>
        </p:txBody>
      </p:sp>
      <p:sp>
        <p:nvSpPr>
          <p:cNvPr id="3" name="Text Placeholder 2"/>
          <p:cNvSpPr>
            <a:spLocks noGrp="1"/>
          </p:cNvSpPr>
          <p:nvPr>
            <p:ph type="body" idx="1"/>
          </p:nvPr>
        </p:nvSpPr>
        <p:spPr>
          <a:xfrm>
            <a:off x="601788" y="1422400"/>
            <a:ext cx="10976297" cy="4604400"/>
          </a:xfrm>
          <a:prstGeom prst="rect">
            <a:avLst/>
          </a:prstGeom>
        </p:spPr>
        <p:txBody>
          <a:bodyPr vert="horz" lIns="0" tIns="0" rIns="0" bIns="0" rtlCol="0" anchor="t" anchorCtr="0">
            <a:no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29" name="Shape 8"/>
          <p:cNvSpPr txBox="1">
            <a:spLocks/>
          </p:cNvSpPr>
          <p:nvPr userDrawn="1"/>
        </p:nvSpPr>
        <p:spPr>
          <a:xfrm>
            <a:off x="11507721" y="6585163"/>
            <a:ext cx="480061" cy="149412"/>
          </a:xfrm>
          <a:prstGeom prst="rect">
            <a:avLst/>
          </a:prstGeom>
        </p:spPr>
        <p:txBody>
          <a:bodyPr lIns="0" tIns="0" rIns="0" bIns="0" anchor="t"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US" sz="1000" smtClean="0">
                <a:solidFill>
                  <a:schemeClr val="tx2"/>
                </a:solidFill>
                <a:latin typeface="+mn-lt"/>
                <a:ea typeface="Arial"/>
                <a:cs typeface="Arial" panose="020B0604020202020204" pitchFamily="34" charset="0"/>
              </a:rPr>
              <a:pPr algn="r"/>
              <a:t>‹N›</a:t>
            </a:fld>
            <a:endParaRPr lang="en-US" sz="831" dirty="0">
              <a:solidFill>
                <a:schemeClr val="tx2"/>
              </a:solidFill>
              <a:latin typeface="+mn-lt"/>
              <a:ea typeface="Arial"/>
              <a:cs typeface="Arial" panose="020B0604020202020204" pitchFamily="34" charset="0"/>
            </a:endParaRPr>
          </a:p>
        </p:txBody>
      </p:sp>
    </p:spTree>
    <p:extLst>
      <p:ext uri="{BB962C8B-B14F-4D97-AF65-F5344CB8AC3E}">
        <p14:creationId xmlns:p14="http://schemas.microsoft.com/office/powerpoint/2010/main" val="670076123"/>
      </p:ext>
    </p:extLst>
  </p:cSld>
  <p:clrMap bg1="lt1" tx1="dk1" bg2="lt2" tx2="dk2" accent1="accent1" accent2="accent2" accent3="accent3" accent4="accent4" accent5="accent5" accent6="accent6" hlink="hlink" folHlink="folHlink"/>
  <p:sldLayoutIdLst>
    <p:sldLayoutId id="2147483728" r:id="rId1"/>
    <p:sldLayoutId id="2147483730" r:id="rId2"/>
    <p:sldLayoutId id="2147483731" r:id="rId3"/>
  </p:sldLayoutIdLst>
  <p:txStyles>
    <p:titleStyle>
      <a:lvl1pPr algn="l" defTabSz="844083" rtl="0" eaLnBrk="1" latinLnBrk="0" hangingPunct="1">
        <a:lnSpc>
          <a:spcPct val="70000"/>
        </a:lnSpc>
        <a:spcBef>
          <a:spcPct val="0"/>
        </a:spcBef>
        <a:buNone/>
        <a:defRPr sz="3508" kern="1200">
          <a:solidFill>
            <a:schemeClr val="tx2"/>
          </a:solidFill>
          <a:latin typeface="+mj-lt"/>
          <a:ea typeface="+mj-ea"/>
          <a:cs typeface="+mj-cs"/>
        </a:defRPr>
      </a:lvl1pPr>
    </p:titleStyle>
    <p:bodyStyle>
      <a:lvl1pPr marL="0" indent="0" algn="l" defTabSz="844083" rtl="0" eaLnBrk="1" latinLnBrk="0" hangingPunct="1">
        <a:lnSpc>
          <a:spcPct val="100000"/>
        </a:lnSpc>
        <a:spcBef>
          <a:spcPts val="0"/>
        </a:spcBef>
        <a:spcAft>
          <a:spcPts val="554"/>
        </a:spcAft>
        <a:buFontTx/>
        <a:buNone/>
        <a:defRPr sz="831" b="1" kern="1200">
          <a:solidFill>
            <a:schemeClr val="tx2"/>
          </a:solidFill>
          <a:latin typeface="+mn-lt"/>
          <a:ea typeface="+mn-ea"/>
          <a:cs typeface="+mn-cs"/>
        </a:defRPr>
      </a:lvl1pPr>
      <a:lvl2pPr marL="0" indent="0" algn="l" defTabSz="844083" rtl="0" eaLnBrk="1" latinLnBrk="0" hangingPunct="1">
        <a:lnSpc>
          <a:spcPct val="100000"/>
        </a:lnSpc>
        <a:spcBef>
          <a:spcPts val="0"/>
        </a:spcBef>
        <a:spcAft>
          <a:spcPts val="554"/>
        </a:spcAft>
        <a:buFontTx/>
        <a:buNone/>
        <a:defRPr sz="831" kern="1200">
          <a:solidFill>
            <a:schemeClr val="tx2"/>
          </a:solidFill>
          <a:latin typeface="+mn-lt"/>
          <a:ea typeface="+mn-ea"/>
          <a:cs typeface="+mn-cs"/>
        </a:defRPr>
      </a:lvl2pPr>
      <a:lvl3pPr marL="199390" indent="-199390"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831" kern="1200">
          <a:solidFill>
            <a:schemeClr val="tx2"/>
          </a:solidFill>
          <a:latin typeface="+mn-lt"/>
          <a:ea typeface="+mn-ea"/>
          <a:cs typeface="+mn-cs"/>
        </a:defRPr>
      </a:lvl3pPr>
      <a:lvl4pPr marL="332316" indent="-132926"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831" kern="1200">
          <a:solidFill>
            <a:schemeClr val="tx2"/>
          </a:solidFill>
          <a:latin typeface="+mn-lt"/>
          <a:ea typeface="+mn-ea"/>
          <a:cs typeface="+mn-cs"/>
        </a:defRPr>
      </a:lvl4pPr>
      <a:lvl5pPr marL="531706" indent="-199390"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831" kern="1200" baseline="0">
          <a:solidFill>
            <a:schemeClr val="tx2"/>
          </a:solidFill>
          <a:latin typeface="+mn-lt"/>
          <a:ea typeface="+mn-ea"/>
          <a:cs typeface="+mn-cs"/>
        </a:defRPr>
      </a:lvl5pPr>
      <a:lvl6pPr marL="1013564" indent="-212682"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831" kern="1200">
          <a:solidFill>
            <a:schemeClr val="tx2"/>
          </a:solidFill>
          <a:latin typeface="+mn-lt"/>
          <a:ea typeface="+mn-ea"/>
          <a:cs typeface="+mn-cs"/>
        </a:defRPr>
      </a:lvl6pPr>
      <a:lvl7pPr marL="1266124" indent="-262530"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831" kern="1200">
          <a:solidFill>
            <a:schemeClr val="tx2"/>
          </a:solidFill>
          <a:latin typeface="+mn-lt"/>
          <a:ea typeface="+mn-ea"/>
          <a:cs typeface="+mn-cs"/>
        </a:defRPr>
      </a:lvl7pPr>
      <a:lvl8pPr marL="1518684" indent="-211021"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831" kern="1200">
          <a:solidFill>
            <a:schemeClr val="tx2"/>
          </a:solidFill>
          <a:latin typeface="+mn-lt"/>
          <a:ea typeface="+mn-ea"/>
          <a:cs typeface="+mn-cs"/>
        </a:defRPr>
      </a:lvl8pPr>
      <a:lvl9pPr marL="3587351"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9pPr>
    </p:bodyStyle>
    <p:otherStyle>
      <a:defPPr>
        <a:defRPr lang="en-US"/>
      </a:defPPr>
      <a:lvl1pPr marL="0" algn="l" defTabSz="844083" rtl="0" eaLnBrk="1" latinLnBrk="0" hangingPunct="1">
        <a:defRPr sz="1662" kern="1200">
          <a:solidFill>
            <a:schemeClr val="tx1"/>
          </a:solidFill>
          <a:latin typeface="+mn-lt"/>
          <a:ea typeface="+mn-ea"/>
          <a:cs typeface="+mn-cs"/>
        </a:defRPr>
      </a:lvl1pPr>
      <a:lvl2pPr marL="422041" algn="l" defTabSz="844083" rtl="0" eaLnBrk="1" latinLnBrk="0" hangingPunct="1">
        <a:defRPr sz="1662" kern="1200">
          <a:solidFill>
            <a:schemeClr val="tx1"/>
          </a:solidFill>
          <a:latin typeface="+mn-lt"/>
          <a:ea typeface="+mn-ea"/>
          <a:cs typeface="+mn-cs"/>
        </a:defRPr>
      </a:lvl2pPr>
      <a:lvl3pPr marL="844083" algn="l" defTabSz="844083" rtl="0" eaLnBrk="1" latinLnBrk="0" hangingPunct="1">
        <a:defRPr sz="1662" kern="1200">
          <a:solidFill>
            <a:schemeClr val="tx1"/>
          </a:solidFill>
          <a:latin typeface="+mn-lt"/>
          <a:ea typeface="+mn-ea"/>
          <a:cs typeface="+mn-cs"/>
        </a:defRPr>
      </a:lvl3pPr>
      <a:lvl4pPr marL="1266124" algn="l" defTabSz="844083" rtl="0" eaLnBrk="1" latinLnBrk="0" hangingPunct="1">
        <a:defRPr sz="1662" kern="1200">
          <a:solidFill>
            <a:schemeClr val="tx1"/>
          </a:solidFill>
          <a:latin typeface="+mn-lt"/>
          <a:ea typeface="+mn-ea"/>
          <a:cs typeface="+mn-cs"/>
        </a:defRPr>
      </a:lvl4pPr>
      <a:lvl5pPr marL="1688165" algn="l" defTabSz="844083" rtl="0" eaLnBrk="1" latinLnBrk="0" hangingPunct="1">
        <a:defRPr sz="1662" kern="1200">
          <a:solidFill>
            <a:schemeClr val="tx1"/>
          </a:solidFill>
          <a:latin typeface="+mn-lt"/>
          <a:ea typeface="+mn-ea"/>
          <a:cs typeface="+mn-cs"/>
        </a:defRPr>
      </a:lvl5pPr>
      <a:lvl6pPr marL="2110207" algn="l" defTabSz="844083" rtl="0" eaLnBrk="1" latinLnBrk="0" hangingPunct="1">
        <a:defRPr sz="1662" kern="1200">
          <a:solidFill>
            <a:schemeClr val="tx1"/>
          </a:solidFill>
          <a:latin typeface="+mn-lt"/>
          <a:ea typeface="+mn-ea"/>
          <a:cs typeface="+mn-cs"/>
        </a:defRPr>
      </a:lvl6pPr>
      <a:lvl7pPr marL="2532248" algn="l" defTabSz="844083" rtl="0" eaLnBrk="1" latinLnBrk="0" hangingPunct="1">
        <a:defRPr sz="1662" kern="1200">
          <a:solidFill>
            <a:schemeClr val="tx1"/>
          </a:solidFill>
          <a:latin typeface="+mn-lt"/>
          <a:ea typeface="+mn-ea"/>
          <a:cs typeface="+mn-cs"/>
        </a:defRPr>
      </a:lvl7pPr>
      <a:lvl8pPr marL="2954289" algn="l" defTabSz="844083" rtl="0" eaLnBrk="1" latinLnBrk="0" hangingPunct="1">
        <a:defRPr sz="1662" kern="1200">
          <a:solidFill>
            <a:schemeClr val="tx1"/>
          </a:solidFill>
          <a:latin typeface="+mn-lt"/>
          <a:ea typeface="+mn-ea"/>
          <a:cs typeface="+mn-cs"/>
        </a:defRPr>
      </a:lvl8pPr>
      <a:lvl9pPr marL="3376331" algn="l" defTabSz="844083" rtl="0" eaLnBrk="1" latinLnBrk="0" hangingPunct="1">
        <a:defRPr sz="1662"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793">
          <p15:clr>
            <a:srgbClr val="F26B43"/>
          </p15:clr>
        </p15:guide>
        <p15:guide id="2" pos="379">
          <p15:clr>
            <a:srgbClr val="F26B43"/>
          </p15:clr>
        </p15:guide>
        <p15:guide id="3" pos="7301">
          <p15:clr>
            <a:srgbClr val="F26B43"/>
          </p15:clr>
        </p15:guide>
        <p15:guide id="4" orient="horz" pos="742">
          <p15:clr>
            <a:srgbClr val="F26B43"/>
          </p15:clr>
        </p15:guide>
        <p15:guide id="6" orient="horz" pos="279">
          <p15:clr>
            <a:srgbClr val="F26B43"/>
          </p15:clr>
        </p15:guide>
        <p15:guide id="7" orient="horz" pos="896">
          <p15:clr>
            <a:srgbClr val="F26B43"/>
          </p15:clr>
        </p15:guide>
        <p15:guide id="8" pos="3768">
          <p15:clr>
            <a:srgbClr val="F26B43"/>
          </p15:clr>
        </p15:guide>
        <p15:guide id="9" pos="3912">
          <p15:clr>
            <a:srgbClr val="F26B43"/>
          </p15:clr>
        </p15:guide>
      </p15:sldGuideLst>
    </p:ext>
  </p:extLst>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ggetto 3" hidden="1"/>
          <p:cNvGraphicFramePr>
            <a:graphicFrameLocks noChangeAspect="1"/>
          </p:cNvGraphicFramePr>
          <p:nvPr userDrawn="1">
            <p:custDataLst>
              <p:tags r:id="rId5"/>
            </p:custDataLst>
            <p:extLst>
              <p:ext uri="{D42A27DB-BD31-4B8C-83A1-F6EECF244321}">
                <p14:modId xmlns:p14="http://schemas.microsoft.com/office/powerpoint/2010/main" val="2346192796"/>
              </p:ext>
            </p:extLst>
          </p:nvPr>
        </p:nvGraphicFramePr>
        <p:xfrm>
          <a:off x="1956" y="1590"/>
          <a:ext cx="1953" cy="1587"/>
        </p:xfrm>
        <a:graphic>
          <a:graphicData uri="http://schemas.openxmlformats.org/presentationml/2006/ole">
            <mc:AlternateContent xmlns:mc="http://schemas.openxmlformats.org/markup-compatibility/2006">
              <mc:Choice xmlns:v="urn:schemas-microsoft-com:vml" Requires="v">
                <p:oleObj name="Diapositiva think-cell" r:id="rId7" imgW="270" imgH="270" progId="TCLayout.ActiveDocument.1">
                  <p:embed/>
                </p:oleObj>
              </mc:Choice>
              <mc:Fallback>
                <p:oleObj name="Diapositiva think-cell" r:id="rId7" imgW="270" imgH="270" progId="TCLayout.ActiveDocument.1">
                  <p:embed/>
                  <p:pic>
                    <p:nvPicPr>
                      <p:cNvPr id="4" name="Oggetto 3" hidden="1"/>
                      <p:cNvPicPr/>
                      <p:nvPr/>
                    </p:nvPicPr>
                    <p:blipFill>
                      <a:blip r:embed="rId8"/>
                      <a:stretch>
                        <a:fillRect/>
                      </a:stretch>
                    </p:blipFill>
                    <p:spPr>
                      <a:xfrm>
                        <a:off x="1956" y="1590"/>
                        <a:ext cx="1953" cy="1587"/>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C6AE58B4-B9AE-487C-8AAD-422A02C7F318}"/>
              </a:ext>
            </a:extLst>
          </p:cNvPr>
          <p:cNvSpPr/>
          <p:nvPr userDrawn="1">
            <p:custDataLst>
              <p:tags r:id="rId6"/>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it-IT" sz="3508" b="0" i="0" baseline="0" dirty="0">
              <a:solidFill>
                <a:schemeClr val="bg1"/>
              </a:solidFill>
              <a:latin typeface="KPMG Extralight" panose="020B0303030202040204" pitchFamily="34" charset="0"/>
              <a:ea typeface="+mj-ea"/>
              <a:cs typeface="+mj-cs"/>
              <a:sym typeface="KPMG Extralight" panose="020B0303030202040204" pitchFamily="34" charset="0"/>
            </a:endParaRPr>
          </a:p>
        </p:txBody>
      </p:sp>
      <p:sp>
        <p:nvSpPr>
          <p:cNvPr id="2" name="Title Placeholder 1"/>
          <p:cNvSpPr>
            <a:spLocks noGrp="1"/>
          </p:cNvSpPr>
          <p:nvPr>
            <p:ph type="title"/>
          </p:nvPr>
        </p:nvSpPr>
        <p:spPr>
          <a:xfrm>
            <a:off x="601786" y="451575"/>
            <a:ext cx="10976300" cy="723600"/>
          </a:xfrm>
          <a:prstGeom prst="rect">
            <a:avLst/>
          </a:prstGeom>
        </p:spPr>
        <p:txBody>
          <a:bodyPr vert="horz" lIns="0" tIns="0" rIns="0" bIns="0" rtlCol="0" anchor="t" anchorCtr="0">
            <a:noAutofit/>
          </a:bodyPr>
          <a:lstStyle/>
          <a:p>
            <a:r>
              <a:rPr lang="it-IT"/>
              <a:t>Fare clic per modificare lo stile del titolo</a:t>
            </a:r>
            <a:endParaRPr lang="en-US" dirty="0"/>
          </a:p>
        </p:txBody>
      </p:sp>
      <p:sp>
        <p:nvSpPr>
          <p:cNvPr id="3" name="Text Placeholder 2"/>
          <p:cNvSpPr>
            <a:spLocks noGrp="1"/>
          </p:cNvSpPr>
          <p:nvPr>
            <p:ph type="body" idx="1"/>
          </p:nvPr>
        </p:nvSpPr>
        <p:spPr>
          <a:xfrm>
            <a:off x="601788" y="1422400"/>
            <a:ext cx="10976297" cy="4604400"/>
          </a:xfrm>
          <a:prstGeom prst="rect">
            <a:avLst/>
          </a:prstGeom>
        </p:spPr>
        <p:txBody>
          <a:bodyPr vert="horz" lIns="0" tIns="0" rIns="0" bIns="0" rtlCol="0" anchor="t" anchorCtr="0">
            <a:no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29" name="Shape 8"/>
          <p:cNvSpPr txBox="1">
            <a:spLocks/>
          </p:cNvSpPr>
          <p:nvPr userDrawn="1"/>
        </p:nvSpPr>
        <p:spPr>
          <a:xfrm>
            <a:off x="11507721" y="6585163"/>
            <a:ext cx="480061" cy="149412"/>
          </a:xfrm>
          <a:prstGeom prst="rect">
            <a:avLst/>
          </a:prstGeom>
        </p:spPr>
        <p:txBody>
          <a:bodyPr lIns="0" tIns="0" rIns="0" bIns="0" anchor="t"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US" smtClean="0">
                <a:solidFill>
                  <a:srgbClr val="44546A"/>
                </a:solidFill>
                <a:cs typeface="Arial" panose="020B0604020202020204" pitchFamily="34" charset="0"/>
              </a:rPr>
              <a:pPr algn="r"/>
              <a:t>‹N›</a:t>
            </a:fld>
            <a:endParaRPr lang="en-US" sz="831" dirty="0">
              <a:solidFill>
                <a:srgbClr val="44546A"/>
              </a:solidFill>
              <a:cs typeface="Arial" panose="020B0604020202020204" pitchFamily="34" charset="0"/>
            </a:endParaRPr>
          </a:p>
        </p:txBody>
      </p:sp>
      <p:pic>
        <p:nvPicPr>
          <p:cNvPr id="15" name="Immagine 14">
            <a:extLst>
              <a:ext uri="{FF2B5EF4-FFF2-40B4-BE49-F238E27FC236}">
                <a16:creationId xmlns:a16="http://schemas.microsoft.com/office/drawing/2014/main" id="{AB0F80AB-7BD1-4F11-A0EC-615DB30EE821}"/>
              </a:ext>
            </a:extLst>
          </p:cNvPr>
          <p:cNvPicPr>
            <a:picLocks noChangeAspect="1"/>
          </p:cNvPicPr>
          <p:nvPr userDrawn="1"/>
        </p:nvPicPr>
        <p:blipFill>
          <a:blip r:embed="rId9"/>
          <a:stretch>
            <a:fillRect/>
          </a:stretch>
        </p:blipFill>
        <p:spPr>
          <a:xfrm>
            <a:off x="236204" y="6368667"/>
            <a:ext cx="2111151" cy="471490"/>
          </a:xfrm>
          <a:prstGeom prst="rect">
            <a:avLst/>
          </a:prstGeom>
        </p:spPr>
      </p:pic>
    </p:spTree>
    <p:extLst>
      <p:ext uri="{BB962C8B-B14F-4D97-AF65-F5344CB8AC3E}">
        <p14:creationId xmlns:p14="http://schemas.microsoft.com/office/powerpoint/2010/main" val="3343114264"/>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Lst>
  <p:txStyles>
    <p:titleStyle>
      <a:lvl1pPr algn="l" defTabSz="844083" rtl="0" eaLnBrk="1" latinLnBrk="0" hangingPunct="1">
        <a:lnSpc>
          <a:spcPct val="70000"/>
        </a:lnSpc>
        <a:spcBef>
          <a:spcPct val="0"/>
        </a:spcBef>
        <a:buNone/>
        <a:defRPr sz="3508" kern="1200">
          <a:solidFill>
            <a:schemeClr val="tx2"/>
          </a:solidFill>
          <a:latin typeface="+mj-lt"/>
          <a:ea typeface="+mj-ea"/>
          <a:cs typeface="+mj-cs"/>
        </a:defRPr>
      </a:lvl1pPr>
    </p:titleStyle>
    <p:bodyStyle>
      <a:lvl1pPr marL="0" indent="0" algn="l" defTabSz="844083" rtl="0" eaLnBrk="1" latinLnBrk="0" hangingPunct="1">
        <a:lnSpc>
          <a:spcPct val="100000"/>
        </a:lnSpc>
        <a:spcBef>
          <a:spcPts val="0"/>
        </a:spcBef>
        <a:spcAft>
          <a:spcPts val="554"/>
        </a:spcAft>
        <a:buFontTx/>
        <a:buNone/>
        <a:defRPr sz="831" b="1" kern="1200">
          <a:solidFill>
            <a:schemeClr val="tx2"/>
          </a:solidFill>
          <a:latin typeface="+mn-lt"/>
          <a:ea typeface="+mn-ea"/>
          <a:cs typeface="+mn-cs"/>
        </a:defRPr>
      </a:lvl1pPr>
      <a:lvl2pPr marL="0" indent="0" algn="l" defTabSz="844083" rtl="0" eaLnBrk="1" latinLnBrk="0" hangingPunct="1">
        <a:lnSpc>
          <a:spcPct val="100000"/>
        </a:lnSpc>
        <a:spcBef>
          <a:spcPts val="0"/>
        </a:spcBef>
        <a:spcAft>
          <a:spcPts val="554"/>
        </a:spcAft>
        <a:buFontTx/>
        <a:buNone/>
        <a:defRPr sz="831" kern="1200">
          <a:solidFill>
            <a:schemeClr val="tx2"/>
          </a:solidFill>
          <a:latin typeface="+mn-lt"/>
          <a:ea typeface="+mn-ea"/>
          <a:cs typeface="+mn-cs"/>
        </a:defRPr>
      </a:lvl2pPr>
      <a:lvl3pPr marL="199390" indent="-199390"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831" kern="1200">
          <a:solidFill>
            <a:schemeClr val="tx2"/>
          </a:solidFill>
          <a:latin typeface="+mn-lt"/>
          <a:ea typeface="+mn-ea"/>
          <a:cs typeface="+mn-cs"/>
        </a:defRPr>
      </a:lvl3pPr>
      <a:lvl4pPr marL="332316" indent="-132926"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831" kern="1200">
          <a:solidFill>
            <a:schemeClr val="tx2"/>
          </a:solidFill>
          <a:latin typeface="+mn-lt"/>
          <a:ea typeface="+mn-ea"/>
          <a:cs typeface="+mn-cs"/>
        </a:defRPr>
      </a:lvl4pPr>
      <a:lvl5pPr marL="531706" indent="-199390"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831" kern="1200" baseline="0">
          <a:solidFill>
            <a:schemeClr val="tx2"/>
          </a:solidFill>
          <a:latin typeface="+mn-lt"/>
          <a:ea typeface="+mn-ea"/>
          <a:cs typeface="+mn-cs"/>
        </a:defRPr>
      </a:lvl5pPr>
      <a:lvl6pPr marL="1013564" indent="-212682"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831" kern="1200">
          <a:solidFill>
            <a:schemeClr val="tx2"/>
          </a:solidFill>
          <a:latin typeface="+mn-lt"/>
          <a:ea typeface="+mn-ea"/>
          <a:cs typeface="+mn-cs"/>
        </a:defRPr>
      </a:lvl6pPr>
      <a:lvl7pPr marL="1266124" indent="-262530"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831" kern="1200">
          <a:solidFill>
            <a:schemeClr val="tx2"/>
          </a:solidFill>
          <a:latin typeface="+mn-lt"/>
          <a:ea typeface="+mn-ea"/>
          <a:cs typeface="+mn-cs"/>
        </a:defRPr>
      </a:lvl7pPr>
      <a:lvl8pPr marL="1518684" indent="-211021"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831" kern="1200">
          <a:solidFill>
            <a:schemeClr val="tx2"/>
          </a:solidFill>
          <a:latin typeface="+mn-lt"/>
          <a:ea typeface="+mn-ea"/>
          <a:cs typeface="+mn-cs"/>
        </a:defRPr>
      </a:lvl8pPr>
      <a:lvl9pPr marL="3587351"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9pPr>
    </p:bodyStyle>
    <p:otherStyle>
      <a:defPPr>
        <a:defRPr lang="en-US"/>
      </a:defPPr>
      <a:lvl1pPr marL="0" algn="l" defTabSz="844083" rtl="0" eaLnBrk="1" latinLnBrk="0" hangingPunct="1">
        <a:defRPr sz="1662" kern="1200">
          <a:solidFill>
            <a:schemeClr val="tx1"/>
          </a:solidFill>
          <a:latin typeface="+mn-lt"/>
          <a:ea typeface="+mn-ea"/>
          <a:cs typeface="+mn-cs"/>
        </a:defRPr>
      </a:lvl1pPr>
      <a:lvl2pPr marL="422041" algn="l" defTabSz="844083" rtl="0" eaLnBrk="1" latinLnBrk="0" hangingPunct="1">
        <a:defRPr sz="1662" kern="1200">
          <a:solidFill>
            <a:schemeClr val="tx1"/>
          </a:solidFill>
          <a:latin typeface="+mn-lt"/>
          <a:ea typeface="+mn-ea"/>
          <a:cs typeface="+mn-cs"/>
        </a:defRPr>
      </a:lvl2pPr>
      <a:lvl3pPr marL="844083" algn="l" defTabSz="844083" rtl="0" eaLnBrk="1" latinLnBrk="0" hangingPunct="1">
        <a:defRPr sz="1662" kern="1200">
          <a:solidFill>
            <a:schemeClr val="tx1"/>
          </a:solidFill>
          <a:latin typeface="+mn-lt"/>
          <a:ea typeface="+mn-ea"/>
          <a:cs typeface="+mn-cs"/>
        </a:defRPr>
      </a:lvl3pPr>
      <a:lvl4pPr marL="1266124" algn="l" defTabSz="844083" rtl="0" eaLnBrk="1" latinLnBrk="0" hangingPunct="1">
        <a:defRPr sz="1662" kern="1200">
          <a:solidFill>
            <a:schemeClr val="tx1"/>
          </a:solidFill>
          <a:latin typeface="+mn-lt"/>
          <a:ea typeface="+mn-ea"/>
          <a:cs typeface="+mn-cs"/>
        </a:defRPr>
      </a:lvl4pPr>
      <a:lvl5pPr marL="1688165" algn="l" defTabSz="844083" rtl="0" eaLnBrk="1" latinLnBrk="0" hangingPunct="1">
        <a:defRPr sz="1662" kern="1200">
          <a:solidFill>
            <a:schemeClr val="tx1"/>
          </a:solidFill>
          <a:latin typeface="+mn-lt"/>
          <a:ea typeface="+mn-ea"/>
          <a:cs typeface="+mn-cs"/>
        </a:defRPr>
      </a:lvl5pPr>
      <a:lvl6pPr marL="2110207" algn="l" defTabSz="844083" rtl="0" eaLnBrk="1" latinLnBrk="0" hangingPunct="1">
        <a:defRPr sz="1662" kern="1200">
          <a:solidFill>
            <a:schemeClr val="tx1"/>
          </a:solidFill>
          <a:latin typeface="+mn-lt"/>
          <a:ea typeface="+mn-ea"/>
          <a:cs typeface="+mn-cs"/>
        </a:defRPr>
      </a:lvl6pPr>
      <a:lvl7pPr marL="2532248" algn="l" defTabSz="844083" rtl="0" eaLnBrk="1" latinLnBrk="0" hangingPunct="1">
        <a:defRPr sz="1662" kern="1200">
          <a:solidFill>
            <a:schemeClr val="tx1"/>
          </a:solidFill>
          <a:latin typeface="+mn-lt"/>
          <a:ea typeface="+mn-ea"/>
          <a:cs typeface="+mn-cs"/>
        </a:defRPr>
      </a:lvl7pPr>
      <a:lvl8pPr marL="2954289" algn="l" defTabSz="844083" rtl="0" eaLnBrk="1" latinLnBrk="0" hangingPunct="1">
        <a:defRPr sz="1662" kern="1200">
          <a:solidFill>
            <a:schemeClr val="tx1"/>
          </a:solidFill>
          <a:latin typeface="+mn-lt"/>
          <a:ea typeface="+mn-ea"/>
          <a:cs typeface="+mn-cs"/>
        </a:defRPr>
      </a:lvl8pPr>
      <a:lvl9pPr marL="3376331" algn="l" defTabSz="844083" rtl="0" eaLnBrk="1" latinLnBrk="0" hangingPunct="1">
        <a:defRPr sz="1662"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793">
          <p15:clr>
            <a:srgbClr val="F26B43"/>
          </p15:clr>
        </p15:guide>
        <p15:guide id="2" pos="379">
          <p15:clr>
            <a:srgbClr val="F26B43"/>
          </p15:clr>
        </p15:guide>
        <p15:guide id="3" pos="7301">
          <p15:clr>
            <a:srgbClr val="F26B43"/>
          </p15:clr>
        </p15:guide>
        <p15:guide id="4" orient="horz" pos="742">
          <p15:clr>
            <a:srgbClr val="F26B43"/>
          </p15:clr>
        </p15:guide>
        <p15:guide id="5" orient="horz" pos="279">
          <p15:clr>
            <a:srgbClr val="F26B43"/>
          </p15:clr>
        </p15:guide>
        <p15:guide id="6" orient="horz" pos="896">
          <p15:clr>
            <a:srgbClr val="F26B43"/>
          </p15:clr>
        </p15:guide>
        <p15:guide id="7" pos="3768">
          <p15:clr>
            <a:srgbClr val="F26B43"/>
          </p15:clr>
        </p15:guide>
        <p15:guide id="8" pos="3912">
          <p15:clr>
            <a:srgbClr val="F26B43"/>
          </p15:clr>
        </p15:guide>
      </p15:sldGuideLst>
    </p:ext>
  </p:extLst>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ggetto 3" hidden="1"/>
          <p:cNvGraphicFramePr>
            <a:graphicFrameLocks noChangeAspect="1"/>
          </p:cNvGraphicFramePr>
          <p:nvPr userDrawn="1">
            <p:custDataLst>
              <p:tags r:id="rId5"/>
            </p:custDataLst>
            <p:extLst>
              <p:ext uri="{D42A27DB-BD31-4B8C-83A1-F6EECF244321}">
                <p14:modId xmlns:p14="http://schemas.microsoft.com/office/powerpoint/2010/main" val="1650543847"/>
              </p:ext>
            </p:extLst>
          </p:nvPr>
        </p:nvGraphicFramePr>
        <p:xfrm>
          <a:off x="1956" y="1590"/>
          <a:ext cx="1953" cy="1587"/>
        </p:xfrm>
        <a:graphic>
          <a:graphicData uri="http://schemas.openxmlformats.org/presentationml/2006/ole">
            <mc:AlternateContent xmlns:mc="http://schemas.openxmlformats.org/markup-compatibility/2006">
              <mc:Choice xmlns:v="urn:schemas-microsoft-com:vml" Requires="v">
                <p:oleObj name="Diapositiva think-cell" r:id="rId7" imgW="270" imgH="270" progId="TCLayout.ActiveDocument.1">
                  <p:embed/>
                </p:oleObj>
              </mc:Choice>
              <mc:Fallback>
                <p:oleObj name="Diapositiva think-cell" r:id="rId7" imgW="270" imgH="270" progId="TCLayout.ActiveDocument.1">
                  <p:embed/>
                  <p:pic>
                    <p:nvPicPr>
                      <p:cNvPr id="4" name="Oggetto 3" hidden="1"/>
                      <p:cNvPicPr/>
                      <p:nvPr/>
                    </p:nvPicPr>
                    <p:blipFill>
                      <a:blip r:embed="rId8"/>
                      <a:stretch>
                        <a:fillRect/>
                      </a:stretch>
                    </p:blipFill>
                    <p:spPr>
                      <a:xfrm>
                        <a:off x="1956" y="1590"/>
                        <a:ext cx="1953" cy="1587"/>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3A6D4CF0-19C4-48F5-9EA3-DC2135FEB60F}"/>
              </a:ext>
            </a:extLst>
          </p:cNvPr>
          <p:cNvSpPr/>
          <p:nvPr userDrawn="1">
            <p:custDataLst>
              <p:tags r:id="rId6"/>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it-IT" sz="3508" b="0" i="0" baseline="0" dirty="0">
              <a:solidFill>
                <a:schemeClr val="bg1"/>
              </a:solidFill>
              <a:latin typeface="KPMG Extralight" panose="020B0303030202040204" pitchFamily="34" charset="0"/>
              <a:ea typeface="+mj-ea"/>
              <a:cs typeface="+mj-cs"/>
              <a:sym typeface="KPMG Extralight" panose="020B0303030202040204" pitchFamily="34" charset="0"/>
            </a:endParaRPr>
          </a:p>
        </p:txBody>
      </p:sp>
      <p:sp>
        <p:nvSpPr>
          <p:cNvPr id="2" name="Title Placeholder 1"/>
          <p:cNvSpPr>
            <a:spLocks noGrp="1"/>
          </p:cNvSpPr>
          <p:nvPr>
            <p:ph type="title"/>
          </p:nvPr>
        </p:nvSpPr>
        <p:spPr>
          <a:xfrm>
            <a:off x="601786" y="451575"/>
            <a:ext cx="10976300" cy="723600"/>
          </a:xfrm>
          <a:prstGeom prst="rect">
            <a:avLst/>
          </a:prstGeom>
        </p:spPr>
        <p:txBody>
          <a:bodyPr vert="horz" lIns="0" tIns="0" rIns="0" bIns="0" rtlCol="0" anchor="t" anchorCtr="0">
            <a:noAutofit/>
          </a:bodyPr>
          <a:lstStyle/>
          <a:p>
            <a:r>
              <a:rPr lang="it-IT"/>
              <a:t>Fare clic per modificare lo stile del titolo</a:t>
            </a:r>
            <a:endParaRPr lang="en-US" dirty="0"/>
          </a:p>
        </p:txBody>
      </p:sp>
      <p:sp>
        <p:nvSpPr>
          <p:cNvPr id="3" name="Text Placeholder 2"/>
          <p:cNvSpPr>
            <a:spLocks noGrp="1"/>
          </p:cNvSpPr>
          <p:nvPr>
            <p:ph type="body" idx="1"/>
          </p:nvPr>
        </p:nvSpPr>
        <p:spPr>
          <a:xfrm>
            <a:off x="601788" y="1422400"/>
            <a:ext cx="10976297" cy="4604400"/>
          </a:xfrm>
          <a:prstGeom prst="rect">
            <a:avLst/>
          </a:prstGeom>
        </p:spPr>
        <p:txBody>
          <a:bodyPr vert="horz" lIns="0" tIns="0" rIns="0" bIns="0" rtlCol="0" anchor="t" anchorCtr="0">
            <a:no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29" name="Shape 8"/>
          <p:cNvSpPr txBox="1">
            <a:spLocks/>
          </p:cNvSpPr>
          <p:nvPr userDrawn="1"/>
        </p:nvSpPr>
        <p:spPr>
          <a:xfrm>
            <a:off x="11507721" y="6585163"/>
            <a:ext cx="480061" cy="149412"/>
          </a:xfrm>
          <a:prstGeom prst="rect">
            <a:avLst/>
          </a:prstGeom>
        </p:spPr>
        <p:txBody>
          <a:bodyPr lIns="0" tIns="0" rIns="0" bIns="0" anchor="t"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US" sz="1000" smtClean="0">
                <a:solidFill>
                  <a:schemeClr val="tx2"/>
                </a:solidFill>
                <a:latin typeface="+mn-lt"/>
                <a:ea typeface="Arial"/>
                <a:cs typeface="Arial" panose="020B0604020202020204" pitchFamily="34" charset="0"/>
              </a:rPr>
              <a:pPr algn="r"/>
              <a:t>‹N›</a:t>
            </a:fld>
            <a:endParaRPr lang="en-US" sz="831" dirty="0">
              <a:solidFill>
                <a:schemeClr val="tx2"/>
              </a:solidFill>
              <a:latin typeface="+mn-lt"/>
              <a:ea typeface="Arial"/>
              <a:cs typeface="Arial" panose="020B0604020202020204" pitchFamily="34" charset="0"/>
            </a:endParaRPr>
          </a:p>
        </p:txBody>
      </p:sp>
    </p:spTree>
    <p:extLst>
      <p:ext uri="{BB962C8B-B14F-4D97-AF65-F5344CB8AC3E}">
        <p14:creationId xmlns:p14="http://schemas.microsoft.com/office/powerpoint/2010/main" val="371956803"/>
      </p:ext>
    </p:extLst>
  </p:cSld>
  <p:clrMap bg1="lt1" tx1="dk1" bg2="lt2" tx2="dk2" accent1="accent1" accent2="accent2" accent3="accent3" accent4="accent4" accent5="accent5" accent6="accent6" hlink="hlink" folHlink="folHlink"/>
  <p:sldLayoutIdLst>
    <p:sldLayoutId id="2147483737" r:id="rId1"/>
    <p:sldLayoutId id="2147483739" r:id="rId2"/>
    <p:sldLayoutId id="2147483740" r:id="rId3"/>
  </p:sldLayoutIdLst>
  <p:txStyles>
    <p:titleStyle>
      <a:lvl1pPr algn="l" defTabSz="844083" rtl="0" eaLnBrk="1" latinLnBrk="0" hangingPunct="1">
        <a:lnSpc>
          <a:spcPct val="70000"/>
        </a:lnSpc>
        <a:spcBef>
          <a:spcPct val="0"/>
        </a:spcBef>
        <a:buNone/>
        <a:defRPr sz="3508" kern="1200">
          <a:solidFill>
            <a:schemeClr val="tx2"/>
          </a:solidFill>
          <a:latin typeface="+mj-lt"/>
          <a:ea typeface="+mj-ea"/>
          <a:cs typeface="+mj-cs"/>
        </a:defRPr>
      </a:lvl1pPr>
    </p:titleStyle>
    <p:bodyStyle>
      <a:lvl1pPr marL="0" indent="0" algn="l" defTabSz="844083" rtl="0" eaLnBrk="1" latinLnBrk="0" hangingPunct="1">
        <a:lnSpc>
          <a:spcPct val="100000"/>
        </a:lnSpc>
        <a:spcBef>
          <a:spcPts val="0"/>
        </a:spcBef>
        <a:spcAft>
          <a:spcPts val="554"/>
        </a:spcAft>
        <a:buFontTx/>
        <a:buNone/>
        <a:defRPr sz="831" b="1" kern="1200">
          <a:solidFill>
            <a:schemeClr val="tx2"/>
          </a:solidFill>
          <a:latin typeface="+mn-lt"/>
          <a:ea typeface="+mn-ea"/>
          <a:cs typeface="+mn-cs"/>
        </a:defRPr>
      </a:lvl1pPr>
      <a:lvl2pPr marL="0" indent="0" algn="l" defTabSz="844083" rtl="0" eaLnBrk="1" latinLnBrk="0" hangingPunct="1">
        <a:lnSpc>
          <a:spcPct val="100000"/>
        </a:lnSpc>
        <a:spcBef>
          <a:spcPts val="0"/>
        </a:spcBef>
        <a:spcAft>
          <a:spcPts val="554"/>
        </a:spcAft>
        <a:buFontTx/>
        <a:buNone/>
        <a:defRPr sz="831" kern="1200">
          <a:solidFill>
            <a:schemeClr val="tx2"/>
          </a:solidFill>
          <a:latin typeface="+mn-lt"/>
          <a:ea typeface="+mn-ea"/>
          <a:cs typeface="+mn-cs"/>
        </a:defRPr>
      </a:lvl2pPr>
      <a:lvl3pPr marL="199390" indent="-199390"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831" kern="1200">
          <a:solidFill>
            <a:schemeClr val="tx2"/>
          </a:solidFill>
          <a:latin typeface="+mn-lt"/>
          <a:ea typeface="+mn-ea"/>
          <a:cs typeface="+mn-cs"/>
        </a:defRPr>
      </a:lvl3pPr>
      <a:lvl4pPr marL="332316" indent="-132926"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831" kern="1200">
          <a:solidFill>
            <a:schemeClr val="tx2"/>
          </a:solidFill>
          <a:latin typeface="+mn-lt"/>
          <a:ea typeface="+mn-ea"/>
          <a:cs typeface="+mn-cs"/>
        </a:defRPr>
      </a:lvl4pPr>
      <a:lvl5pPr marL="531706" indent="-199390"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831" kern="1200" baseline="0">
          <a:solidFill>
            <a:schemeClr val="tx2"/>
          </a:solidFill>
          <a:latin typeface="+mn-lt"/>
          <a:ea typeface="+mn-ea"/>
          <a:cs typeface="+mn-cs"/>
        </a:defRPr>
      </a:lvl5pPr>
      <a:lvl6pPr marL="1013564" indent="-212682"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831" kern="1200">
          <a:solidFill>
            <a:schemeClr val="tx2"/>
          </a:solidFill>
          <a:latin typeface="+mn-lt"/>
          <a:ea typeface="+mn-ea"/>
          <a:cs typeface="+mn-cs"/>
        </a:defRPr>
      </a:lvl6pPr>
      <a:lvl7pPr marL="1266124" indent="-262530"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831" kern="1200">
          <a:solidFill>
            <a:schemeClr val="tx2"/>
          </a:solidFill>
          <a:latin typeface="+mn-lt"/>
          <a:ea typeface="+mn-ea"/>
          <a:cs typeface="+mn-cs"/>
        </a:defRPr>
      </a:lvl7pPr>
      <a:lvl8pPr marL="1518684" indent="-211021"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831" kern="1200">
          <a:solidFill>
            <a:schemeClr val="tx2"/>
          </a:solidFill>
          <a:latin typeface="+mn-lt"/>
          <a:ea typeface="+mn-ea"/>
          <a:cs typeface="+mn-cs"/>
        </a:defRPr>
      </a:lvl8pPr>
      <a:lvl9pPr marL="3587351"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9pPr>
    </p:bodyStyle>
    <p:otherStyle>
      <a:defPPr>
        <a:defRPr lang="en-US"/>
      </a:defPPr>
      <a:lvl1pPr marL="0" algn="l" defTabSz="844083" rtl="0" eaLnBrk="1" latinLnBrk="0" hangingPunct="1">
        <a:defRPr sz="1662" kern="1200">
          <a:solidFill>
            <a:schemeClr val="tx1"/>
          </a:solidFill>
          <a:latin typeface="+mn-lt"/>
          <a:ea typeface="+mn-ea"/>
          <a:cs typeface="+mn-cs"/>
        </a:defRPr>
      </a:lvl1pPr>
      <a:lvl2pPr marL="422041" algn="l" defTabSz="844083" rtl="0" eaLnBrk="1" latinLnBrk="0" hangingPunct="1">
        <a:defRPr sz="1662" kern="1200">
          <a:solidFill>
            <a:schemeClr val="tx1"/>
          </a:solidFill>
          <a:latin typeface="+mn-lt"/>
          <a:ea typeface="+mn-ea"/>
          <a:cs typeface="+mn-cs"/>
        </a:defRPr>
      </a:lvl2pPr>
      <a:lvl3pPr marL="844083" algn="l" defTabSz="844083" rtl="0" eaLnBrk="1" latinLnBrk="0" hangingPunct="1">
        <a:defRPr sz="1662" kern="1200">
          <a:solidFill>
            <a:schemeClr val="tx1"/>
          </a:solidFill>
          <a:latin typeface="+mn-lt"/>
          <a:ea typeface="+mn-ea"/>
          <a:cs typeface="+mn-cs"/>
        </a:defRPr>
      </a:lvl3pPr>
      <a:lvl4pPr marL="1266124" algn="l" defTabSz="844083" rtl="0" eaLnBrk="1" latinLnBrk="0" hangingPunct="1">
        <a:defRPr sz="1662" kern="1200">
          <a:solidFill>
            <a:schemeClr val="tx1"/>
          </a:solidFill>
          <a:latin typeface="+mn-lt"/>
          <a:ea typeface="+mn-ea"/>
          <a:cs typeface="+mn-cs"/>
        </a:defRPr>
      </a:lvl4pPr>
      <a:lvl5pPr marL="1688165" algn="l" defTabSz="844083" rtl="0" eaLnBrk="1" latinLnBrk="0" hangingPunct="1">
        <a:defRPr sz="1662" kern="1200">
          <a:solidFill>
            <a:schemeClr val="tx1"/>
          </a:solidFill>
          <a:latin typeface="+mn-lt"/>
          <a:ea typeface="+mn-ea"/>
          <a:cs typeface="+mn-cs"/>
        </a:defRPr>
      </a:lvl5pPr>
      <a:lvl6pPr marL="2110207" algn="l" defTabSz="844083" rtl="0" eaLnBrk="1" latinLnBrk="0" hangingPunct="1">
        <a:defRPr sz="1662" kern="1200">
          <a:solidFill>
            <a:schemeClr val="tx1"/>
          </a:solidFill>
          <a:latin typeface="+mn-lt"/>
          <a:ea typeface="+mn-ea"/>
          <a:cs typeface="+mn-cs"/>
        </a:defRPr>
      </a:lvl6pPr>
      <a:lvl7pPr marL="2532248" algn="l" defTabSz="844083" rtl="0" eaLnBrk="1" latinLnBrk="0" hangingPunct="1">
        <a:defRPr sz="1662" kern="1200">
          <a:solidFill>
            <a:schemeClr val="tx1"/>
          </a:solidFill>
          <a:latin typeface="+mn-lt"/>
          <a:ea typeface="+mn-ea"/>
          <a:cs typeface="+mn-cs"/>
        </a:defRPr>
      </a:lvl7pPr>
      <a:lvl8pPr marL="2954289" algn="l" defTabSz="844083" rtl="0" eaLnBrk="1" latinLnBrk="0" hangingPunct="1">
        <a:defRPr sz="1662" kern="1200">
          <a:solidFill>
            <a:schemeClr val="tx1"/>
          </a:solidFill>
          <a:latin typeface="+mn-lt"/>
          <a:ea typeface="+mn-ea"/>
          <a:cs typeface="+mn-cs"/>
        </a:defRPr>
      </a:lvl8pPr>
      <a:lvl9pPr marL="3376331" algn="l" defTabSz="844083" rtl="0" eaLnBrk="1" latinLnBrk="0" hangingPunct="1">
        <a:defRPr sz="1662"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793">
          <p15:clr>
            <a:srgbClr val="F26B43"/>
          </p15:clr>
        </p15:guide>
        <p15:guide id="2" pos="379">
          <p15:clr>
            <a:srgbClr val="F26B43"/>
          </p15:clr>
        </p15:guide>
        <p15:guide id="3" pos="7301">
          <p15:clr>
            <a:srgbClr val="F26B43"/>
          </p15:clr>
        </p15:guide>
        <p15:guide id="4" orient="horz" pos="742">
          <p15:clr>
            <a:srgbClr val="F26B43"/>
          </p15:clr>
        </p15:guide>
        <p15:guide id="6" orient="horz" pos="279">
          <p15:clr>
            <a:srgbClr val="F26B43"/>
          </p15:clr>
        </p15:guide>
        <p15:guide id="7" orient="horz" pos="896">
          <p15:clr>
            <a:srgbClr val="F26B43"/>
          </p15:clr>
        </p15:guide>
        <p15:guide id="8" pos="3768">
          <p15:clr>
            <a:srgbClr val="F26B43"/>
          </p15:clr>
        </p15:guide>
        <p15:guide id="9" pos="3912">
          <p15:clr>
            <a:srgbClr val="F26B43"/>
          </p15:clr>
        </p15:guide>
      </p15:sldGuideLst>
    </p:ext>
  </p:extLst>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ggetto 3" hidden="1"/>
          <p:cNvGraphicFramePr>
            <a:graphicFrameLocks noChangeAspect="1"/>
          </p:cNvGraphicFramePr>
          <p:nvPr userDrawn="1">
            <p:custDataLst>
              <p:tags r:id="rId5"/>
            </p:custDataLst>
            <p:extLst>
              <p:ext uri="{D42A27DB-BD31-4B8C-83A1-F6EECF244321}">
                <p14:modId xmlns:p14="http://schemas.microsoft.com/office/powerpoint/2010/main" val="406078642"/>
              </p:ext>
            </p:extLst>
          </p:nvPr>
        </p:nvGraphicFramePr>
        <p:xfrm>
          <a:off x="1956" y="1590"/>
          <a:ext cx="1953" cy="1587"/>
        </p:xfrm>
        <a:graphic>
          <a:graphicData uri="http://schemas.openxmlformats.org/presentationml/2006/ole">
            <mc:AlternateContent xmlns:mc="http://schemas.openxmlformats.org/markup-compatibility/2006">
              <mc:Choice xmlns:v="urn:schemas-microsoft-com:vml" Requires="v">
                <p:oleObj name="Diapositiva think-cell" r:id="rId7" imgW="270" imgH="270" progId="TCLayout.ActiveDocument.1">
                  <p:embed/>
                </p:oleObj>
              </mc:Choice>
              <mc:Fallback>
                <p:oleObj name="Diapositiva think-cell" r:id="rId7" imgW="270" imgH="270" progId="TCLayout.ActiveDocument.1">
                  <p:embed/>
                  <p:pic>
                    <p:nvPicPr>
                      <p:cNvPr id="4" name="Oggetto 3" hidden="1"/>
                      <p:cNvPicPr/>
                      <p:nvPr/>
                    </p:nvPicPr>
                    <p:blipFill>
                      <a:blip r:embed="rId8"/>
                      <a:stretch>
                        <a:fillRect/>
                      </a:stretch>
                    </p:blipFill>
                    <p:spPr>
                      <a:xfrm>
                        <a:off x="1956" y="1590"/>
                        <a:ext cx="1953" cy="1587"/>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3A6D4CF0-19C4-48F5-9EA3-DC2135FEB60F}"/>
              </a:ext>
            </a:extLst>
          </p:cNvPr>
          <p:cNvSpPr/>
          <p:nvPr userDrawn="1">
            <p:custDataLst>
              <p:tags r:id="rId6"/>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it-IT" sz="3508" b="0" i="0" baseline="0" dirty="0">
              <a:solidFill>
                <a:schemeClr val="bg1"/>
              </a:solidFill>
              <a:latin typeface="KPMG Extralight" panose="020B0303030202040204" pitchFamily="34" charset="0"/>
              <a:ea typeface="+mj-ea"/>
              <a:cs typeface="+mj-cs"/>
              <a:sym typeface="KPMG Extralight" panose="020B0303030202040204" pitchFamily="34" charset="0"/>
            </a:endParaRPr>
          </a:p>
        </p:txBody>
      </p:sp>
      <p:sp>
        <p:nvSpPr>
          <p:cNvPr id="2" name="Title Placeholder 1"/>
          <p:cNvSpPr>
            <a:spLocks noGrp="1"/>
          </p:cNvSpPr>
          <p:nvPr>
            <p:ph type="title"/>
          </p:nvPr>
        </p:nvSpPr>
        <p:spPr>
          <a:xfrm>
            <a:off x="601786" y="451575"/>
            <a:ext cx="10976300" cy="723600"/>
          </a:xfrm>
          <a:prstGeom prst="rect">
            <a:avLst/>
          </a:prstGeom>
        </p:spPr>
        <p:txBody>
          <a:bodyPr vert="horz" lIns="0" tIns="0" rIns="0" bIns="0" rtlCol="0" anchor="t" anchorCtr="0">
            <a:noAutofit/>
          </a:bodyPr>
          <a:lstStyle/>
          <a:p>
            <a:r>
              <a:rPr lang="it-IT"/>
              <a:t>Fare clic per modificare lo stile del titolo</a:t>
            </a:r>
            <a:endParaRPr lang="en-US" dirty="0"/>
          </a:p>
        </p:txBody>
      </p:sp>
      <p:sp>
        <p:nvSpPr>
          <p:cNvPr id="3" name="Text Placeholder 2"/>
          <p:cNvSpPr>
            <a:spLocks noGrp="1"/>
          </p:cNvSpPr>
          <p:nvPr>
            <p:ph type="body" idx="1"/>
          </p:nvPr>
        </p:nvSpPr>
        <p:spPr>
          <a:xfrm>
            <a:off x="601788" y="1422400"/>
            <a:ext cx="10976297" cy="4604400"/>
          </a:xfrm>
          <a:prstGeom prst="rect">
            <a:avLst/>
          </a:prstGeom>
        </p:spPr>
        <p:txBody>
          <a:bodyPr vert="horz" lIns="0" tIns="0" rIns="0" bIns="0" rtlCol="0" anchor="t" anchorCtr="0">
            <a:no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29" name="Shape 8"/>
          <p:cNvSpPr txBox="1">
            <a:spLocks/>
          </p:cNvSpPr>
          <p:nvPr userDrawn="1"/>
        </p:nvSpPr>
        <p:spPr>
          <a:xfrm>
            <a:off x="11507721" y="6585163"/>
            <a:ext cx="480061" cy="149412"/>
          </a:xfrm>
          <a:prstGeom prst="rect">
            <a:avLst/>
          </a:prstGeom>
        </p:spPr>
        <p:txBody>
          <a:bodyPr lIns="0" tIns="0" rIns="0" bIns="0" anchor="t"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US" sz="1000" smtClean="0">
                <a:solidFill>
                  <a:schemeClr val="tx2"/>
                </a:solidFill>
                <a:latin typeface="+mn-lt"/>
                <a:ea typeface="Arial"/>
                <a:cs typeface="Arial" panose="020B0604020202020204" pitchFamily="34" charset="0"/>
              </a:rPr>
              <a:pPr algn="r"/>
              <a:t>‹N›</a:t>
            </a:fld>
            <a:endParaRPr lang="en-US" sz="831" dirty="0">
              <a:solidFill>
                <a:schemeClr val="tx2"/>
              </a:solidFill>
              <a:latin typeface="+mn-lt"/>
              <a:ea typeface="Arial"/>
              <a:cs typeface="Arial" panose="020B0604020202020204" pitchFamily="34" charset="0"/>
            </a:endParaRPr>
          </a:p>
        </p:txBody>
      </p:sp>
    </p:spTree>
    <p:extLst>
      <p:ext uri="{BB962C8B-B14F-4D97-AF65-F5344CB8AC3E}">
        <p14:creationId xmlns:p14="http://schemas.microsoft.com/office/powerpoint/2010/main" val="1409635326"/>
      </p:ext>
    </p:extLst>
  </p:cSld>
  <p:clrMap bg1="lt1" tx1="dk1" bg2="lt2" tx2="dk2" accent1="accent1" accent2="accent2" accent3="accent3" accent4="accent4" accent5="accent5" accent6="accent6" hlink="hlink" folHlink="folHlink"/>
  <p:sldLayoutIdLst>
    <p:sldLayoutId id="2147483742" r:id="rId1"/>
    <p:sldLayoutId id="2147483744" r:id="rId2"/>
    <p:sldLayoutId id="2147483745" r:id="rId3"/>
  </p:sldLayoutIdLst>
  <p:txStyles>
    <p:titleStyle>
      <a:lvl1pPr algn="l" defTabSz="844083" rtl="0" eaLnBrk="1" latinLnBrk="0" hangingPunct="1">
        <a:lnSpc>
          <a:spcPct val="70000"/>
        </a:lnSpc>
        <a:spcBef>
          <a:spcPct val="0"/>
        </a:spcBef>
        <a:buNone/>
        <a:defRPr sz="3508" kern="1200">
          <a:solidFill>
            <a:schemeClr val="tx2"/>
          </a:solidFill>
          <a:latin typeface="+mj-lt"/>
          <a:ea typeface="+mj-ea"/>
          <a:cs typeface="+mj-cs"/>
        </a:defRPr>
      </a:lvl1pPr>
    </p:titleStyle>
    <p:bodyStyle>
      <a:lvl1pPr marL="0" indent="0" algn="l" defTabSz="844083" rtl="0" eaLnBrk="1" latinLnBrk="0" hangingPunct="1">
        <a:lnSpc>
          <a:spcPct val="100000"/>
        </a:lnSpc>
        <a:spcBef>
          <a:spcPts val="0"/>
        </a:spcBef>
        <a:spcAft>
          <a:spcPts val="554"/>
        </a:spcAft>
        <a:buFontTx/>
        <a:buNone/>
        <a:defRPr sz="831" b="1" kern="1200">
          <a:solidFill>
            <a:schemeClr val="tx2"/>
          </a:solidFill>
          <a:latin typeface="+mn-lt"/>
          <a:ea typeface="+mn-ea"/>
          <a:cs typeface="+mn-cs"/>
        </a:defRPr>
      </a:lvl1pPr>
      <a:lvl2pPr marL="0" indent="0" algn="l" defTabSz="844083" rtl="0" eaLnBrk="1" latinLnBrk="0" hangingPunct="1">
        <a:lnSpc>
          <a:spcPct val="100000"/>
        </a:lnSpc>
        <a:spcBef>
          <a:spcPts val="0"/>
        </a:spcBef>
        <a:spcAft>
          <a:spcPts val="554"/>
        </a:spcAft>
        <a:buFontTx/>
        <a:buNone/>
        <a:defRPr sz="831" kern="1200">
          <a:solidFill>
            <a:schemeClr val="tx2"/>
          </a:solidFill>
          <a:latin typeface="+mn-lt"/>
          <a:ea typeface="+mn-ea"/>
          <a:cs typeface="+mn-cs"/>
        </a:defRPr>
      </a:lvl2pPr>
      <a:lvl3pPr marL="199390" indent="-199390"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831" kern="1200">
          <a:solidFill>
            <a:schemeClr val="tx2"/>
          </a:solidFill>
          <a:latin typeface="+mn-lt"/>
          <a:ea typeface="+mn-ea"/>
          <a:cs typeface="+mn-cs"/>
        </a:defRPr>
      </a:lvl3pPr>
      <a:lvl4pPr marL="332316" indent="-132926"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831" kern="1200">
          <a:solidFill>
            <a:schemeClr val="tx2"/>
          </a:solidFill>
          <a:latin typeface="+mn-lt"/>
          <a:ea typeface="+mn-ea"/>
          <a:cs typeface="+mn-cs"/>
        </a:defRPr>
      </a:lvl4pPr>
      <a:lvl5pPr marL="531706" indent="-199390"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831" kern="1200" baseline="0">
          <a:solidFill>
            <a:schemeClr val="tx2"/>
          </a:solidFill>
          <a:latin typeface="+mn-lt"/>
          <a:ea typeface="+mn-ea"/>
          <a:cs typeface="+mn-cs"/>
        </a:defRPr>
      </a:lvl5pPr>
      <a:lvl6pPr marL="1013564" indent="-212682"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831" kern="1200">
          <a:solidFill>
            <a:schemeClr val="tx2"/>
          </a:solidFill>
          <a:latin typeface="+mn-lt"/>
          <a:ea typeface="+mn-ea"/>
          <a:cs typeface="+mn-cs"/>
        </a:defRPr>
      </a:lvl6pPr>
      <a:lvl7pPr marL="1266124" indent="-262530"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831" kern="1200">
          <a:solidFill>
            <a:schemeClr val="tx2"/>
          </a:solidFill>
          <a:latin typeface="+mn-lt"/>
          <a:ea typeface="+mn-ea"/>
          <a:cs typeface="+mn-cs"/>
        </a:defRPr>
      </a:lvl7pPr>
      <a:lvl8pPr marL="1518684" indent="-211021"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831" kern="1200">
          <a:solidFill>
            <a:schemeClr val="tx2"/>
          </a:solidFill>
          <a:latin typeface="+mn-lt"/>
          <a:ea typeface="+mn-ea"/>
          <a:cs typeface="+mn-cs"/>
        </a:defRPr>
      </a:lvl8pPr>
      <a:lvl9pPr marL="3587351"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9pPr>
    </p:bodyStyle>
    <p:otherStyle>
      <a:defPPr>
        <a:defRPr lang="en-US"/>
      </a:defPPr>
      <a:lvl1pPr marL="0" algn="l" defTabSz="844083" rtl="0" eaLnBrk="1" latinLnBrk="0" hangingPunct="1">
        <a:defRPr sz="1662" kern="1200">
          <a:solidFill>
            <a:schemeClr val="tx1"/>
          </a:solidFill>
          <a:latin typeface="+mn-lt"/>
          <a:ea typeface="+mn-ea"/>
          <a:cs typeface="+mn-cs"/>
        </a:defRPr>
      </a:lvl1pPr>
      <a:lvl2pPr marL="422041" algn="l" defTabSz="844083" rtl="0" eaLnBrk="1" latinLnBrk="0" hangingPunct="1">
        <a:defRPr sz="1662" kern="1200">
          <a:solidFill>
            <a:schemeClr val="tx1"/>
          </a:solidFill>
          <a:latin typeface="+mn-lt"/>
          <a:ea typeface="+mn-ea"/>
          <a:cs typeface="+mn-cs"/>
        </a:defRPr>
      </a:lvl2pPr>
      <a:lvl3pPr marL="844083" algn="l" defTabSz="844083" rtl="0" eaLnBrk="1" latinLnBrk="0" hangingPunct="1">
        <a:defRPr sz="1662" kern="1200">
          <a:solidFill>
            <a:schemeClr val="tx1"/>
          </a:solidFill>
          <a:latin typeface="+mn-lt"/>
          <a:ea typeface="+mn-ea"/>
          <a:cs typeface="+mn-cs"/>
        </a:defRPr>
      </a:lvl3pPr>
      <a:lvl4pPr marL="1266124" algn="l" defTabSz="844083" rtl="0" eaLnBrk="1" latinLnBrk="0" hangingPunct="1">
        <a:defRPr sz="1662" kern="1200">
          <a:solidFill>
            <a:schemeClr val="tx1"/>
          </a:solidFill>
          <a:latin typeface="+mn-lt"/>
          <a:ea typeface="+mn-ea"/>
          <a:cs typeface="+mn-cs"/>
        </a:defRPr>
      </a:lvl4pPr>
      <a:lvl5pPr marL="1688165" algn="l" defTabSz="844083" rtl="0" eaLnBrk="1" latinLnBrk="0" hangingPunct="1">
        <a:defRPr sz="1662" kern="1200">
          <a:solidFill>
            <a:schemeClr val="tx1"/>
          </a:solidFill>
          <a:latin typeface="+mn-lt"/>
          <a:ea typeface="+mn-ea"/>
          <a:cs typeface="+mn-cs"/>
        </a:defRPr>
      </a:lvl5pPr>
      <a:lvl6pPr marL="2110207" algn="l" defTabSz="844083" rtl="0" eaLnBrk="1" latinLnBrk="0" hangingPunct="1">
        <a:defRPr sz="1662" kern="1200">
          <a:solidFill>
            <a:schemeClr val="tx1"/>
          </a:solidFill>
          <a:latin typeface="+mn-lt"/>
          <a:ea typeface="+mn-ea"/>
          <a:cs typeface="+mn-cs"/>
        </a:defRPr>
      </a:lvl6pPr>
      <a:lvl7pPr marL="2532248" algn="l" defTabSz="844083" rtl="0" eaLnBrk="1" latinLnBrk="0" hangingPunct="1">
        <a:defRPr sz="1662" kern="1200">
          <a:solidFill>
            <a:schemeClr val="tx1"/>
          </a:solidFill>
          <a:latin typeface="+mn-lt"/>
          <a:ea typeface="+mn-ea"/>
          <a:cs typeface="+mn-cs"/>
        </a:defRPr>
      </a:lvl7pPr>
      <a:lvl8pPr marL="2954289" algn="l" defTabSz="844083" rtl="0" eaLnBrk="1" latinLnBrk="0" hangingPunct="1">
        <a:defRPr sz="1662" kern="1200">
          <a:solidFill>
            <a:schemeClr val="tx1"/>
          </a:solidFill>
          <a:latin typeface="+mn-lt"/>
          <a:ea typeface="+mn-ea"/>
          <a:cs typeface="+mn-cs"/>
        </a:defRPr>
      </a:lvl8pPr>
      <a:lvl9pPr marL="3376331" algn="l" defTabSz="844083" rtl="0" eaLnBrk="1" latinLnBrk="0" hangingPunct="1">
        <a:defRPr sz="1662"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793">
          <p15:clr>
            <a:srgbClr val="F26B43"/>
          </p15:clr>
        </p15:guide>
        <p15:guide id="2" pos="379">
          <p15:clr>
            <a:srgbClr val="F26B43"/>
          </p15:clr>
        </p15:guide>
        <p15:guide id="3" pos="7301">
          <p15:clr>
            <a:srgbClr val="F26B43"/>
          </p15:clr>
        </p15:guide>
        <p15:guide id="4" orient="horz" pos="742">
          <p15:clr>
            <a:srgbClr val="F26B43"/>
          </p15:clr>
        </p15:guide>
        <p15:guide id="6" orient="horz" pos="279">
          <p15:clr>
            <a:srgbClr val="F26B43"/>
          </p15:clr>
        </p15:guide>
        <p15:guide id="7" orient="horz" pos="896">
          <p15:clr>
            <a:srgbClr val="F26B43"/>
          </p15:clr>
        </p15:guide>
        <p15:guide id="8" pos="3768">
          <p15:clr>
            <a:srgbClr val="F26B43"/>
          </p15:clr>
        </p15:guide>
        <p15:guide id="9" pos="391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ggetto 3" hidden="1"/>
          <p:cNvGraphicFramePr>
            <a:graphicFrameLocks noChangeAspect="1"/>
          </p:cNvGraphicFramePr>
          <p:nvPr userDrawn="1">
            <p:custDataLst>
              <p:tags r:id="rId4"/>
            </p:custDataLst>
            <p:extLst>
              <p:ext uri="{D42A27DB-BD31-4B8C-83A1-F6EECF244321}">
                <p14:modId xmlns:p14="http://schemas.microsoft.com/office/powerpoint/2010/main" val="274773734"/>
              </p:ext>
            </p:extLst>
          </p:nvPr>
        </p:nvGraphicFramePr>
        <p:xfrm>
          <a:off x="1956" y="1590"/>
          <a:ext cx="1953" cy="1587"/>
        </p:xfrm>
        <a:graphic>
          <a:graphicData uri="http://schemas.openxmlformats.org/presentationml/2006/ole">
            <mc:AlternateContent xmlns:mc="http://schemas.openxmlformats.org/markup-compatibility/2006">
              <mc:Choice xmlns:v="urn:schemas-microsoft-com:vml" Requires="v">
                <p:oleObj name="Diapositiva think-cell" r:id="rId6" imgW="270" imgH="270" progId="TCLayout.ActiveDocument.1">
                  <p:embed/>
                </p:oleObj>
              </mc:Choice>
              <mc:Fallback>
                <p:oleObj name="Diapositiva think-cell" r:id="rId6" imgW="270" imgH="270" progId="TCLayout.ActiveDocument.1">
                  <p:embed/>
                  <p:pic>
                    <p:nvPicPr>
                      <p:cNvPr id="4" name="Oggetto 3" hidden="1"/>
                      <p:cNvPicPr/>
                      <p:nvPr/>
                    </p:nvPicPr>
                    <p:blipFill>
                      <a:blip r:embed="rId7"/>
                      <a:stretch>
                        <a:fillRect/>
                      </a:stretch>
                    </p:blipFill>
                    <p:spPr>
                      <a:xfrm>
                        <a:off x="1956" y="1590"/>
                        <a:ext cx="1953" cy="1587"/>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C6AE58B4-B9AE-487C-8AAD-422A02C7F318}"/>
              </a:ext>
            </a:extLst>
          </p:cNvPr>
          <p:cNvSpPr/>
          <p:nvPr userDrawn="1">
            <p:custDataLst>
              <p:tags r:id="rId5"/>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it-IT" sz="3508" b="0" i="0" baseline="0" dirty="0">
              <a:solidFill>
                <a:schemeClr val="bg1"/>
              </a:solidFill>
              <a:latin typeface="KPMG Extralight" panose="020B0303030202040204" pitchFamily="34" charset="0"/>
              <a:ea typeface="+mj-ea"/>
              <a:cs typeface="+mj-cs"/>
              <a:sym typeface="KPMG Extralight" panose="020B0303030202040204" pitchFamily="34" charset="0"/>
            </a:endParaRPr>
          </a:p>
        </p:txBody>
      </p:sp>
      <p:sp>
        <p:nvSpPr>
          <p:cNvPr id="2" name="Title Placeholder 1"/>
          <p:cNvSpPr>
            <a:spLocks noGrp="1"/>
          </p:cNvSpPr>
          <p:nvPr>
            <p:ph type="title"/>
          </p:nvPr>
        </p:nvSpPr>
        <p:spPr>
          <a:xfrm>
            <a:off x="601786" y="451575"/>
            <a:ext cx="10976300" cy="723600"/>
          </a:xfrm>
          <a:prstGeom prst="rect">
            <a:avLst/>
          </a:prstGeom>
        </p:spPr>
        <p:txBody>
          <a:bodyPr vert="horz" lIns="0" tIns="0" rIns="0" bIns="0" rtlCol="0" anchor="t" anchorCtr="0">
            <a:noAutofit/>
          </a:bodyPr>
          <a:lstStyle/>
          <a:p>
            <a:r>
              <a:rPr lang="it-IT"/>
              <a:t>Fare clic per modificare lo stile del titolo</a:t>
            </a:r>
            <a:endParaRPr lang="en-US" dirty="0"/>
          </a:p>
        </p:txBody>
      </p:sp>
      <p:sp>
        <p:nvSpPr>
          <p:cNvPr id="3" name="Text Placeholder 2"/>
          <p:cNvSpPr>
            <a:spLocks noGrp="1"/>
          </p:cNvSpPr>
          <p:nvPr>
            <p:ph type="body" idx="1"/>
          </p:nvPr>
        </p:nvSpPr>
        <p:spPr>
          <a:xfrm>
            <a:off x="601788" y="1422400"/>
            <a:ext cx="10976297" cy="4604400"/>
          </a:xfrm>
          <a:prstGeom prst="rect">
            <a:avLst/>
          </a:prstGeom>
        </p:spPr>
        <p:txBody>
          <a:bodyPr vert="horz" lIns="0" tIns="0" rIns="0" bIns="0" rtlCol="0" anchor="t" anchorCtr="0">
            <a:no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29" name="Shape 8"/>
          <p:cNvSpPr txBox="1">
            <a:spLocks/>
          </p:cNvSpPr>
          <p:nvPr userDrawn="1"/>
        </p:nvSpPr>
        <p:spPr>
          <a:xfrm>
            <a:off x="11507721" y="6585163"/>
            <a:ext cx="480061" cy="149412"/>
          </a:xfrm>
          <a:prstGeom prst="rect">
            <a:avLst/>
          </a:prstGeom>
        </p:spPr>
        <p:txBody>
          <a:bodyPr lIns="0" tIns="0" rIns="0" bIns="0" anchor="t"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US" smtClean="0">
                <a:solidFill>
                  <a:srgbClr val="44546A"/>
                </a:solidFill>
                <a:cs typeface="Arial" panose="020B0604020202020204" pitchFamily="34" charset="0"/>
              </a:rPr>
              <a:pPr algn="r"/>
              <a:t>‹N›</a:t>
            </a:fld>
            <a:endParaRPr lang="en-US" sz="831" dirty="0">
              <a:solidFill>
                <a:srgbClr val="44546A"/>
              </a:solidFill>
              <a:cs typeface="Arial" panose="020B0604020202020204" pitchFamily="34" charset="0"/>
            </a:endParaRPr>
          </a:p>
        </p:txBody>
      </p:sp>
      <p:grpSp>
        <p:nvGrpSpPr>
          <p:cNvPr id="9" name="Gruppo 8"/>
          <p:cNvGrpSpPr/>
          <p:nvPr userDrawn="1"/>
        </p:nvGrpSpPr>
        <p:grpSpPr>
          <a:xfrm>
            <a:off x="82799" y="6358895"/>
            <a:ext cx="2100579" cy="496158"/>
            <a:chOff x="82799" y="6358895"/>
            <a:chExt cx="2100579" cy="496158"/>
          </a:xfrm>
        </p:grpSpPr>
        <p:pic>
          <p:nvPicPr>
            <p:cNvPr id="12" name="Picture 3"/>
            <p:cNvPicPr>
              <a:picLocks noChangeAspect="1" noChangeArrowheads="1"/>
            </p:cNvPicPr>
            <p:nvPr userDrawn="1"/>
          </p:nvPicPr>
          <p:blipFill rotWithShape="1">
            <a:blip r:embed="rId8" cstate="print"/>
            <a:srcRect l="61358" t="26460" r="25728" b="67870"/>
            <a:stretch/>
          </p:blipFill>
          <p:spPr bwMode="auto">
            <a:xfrm>
              <a:off x="559032" y="6377367"/>
              <a:ext cx="1606884" cy="477686"/>
            </a:xfrm>
            <a:prstGeom prst="rect">
              <a:avLst/>
            </a:prstGeom>
            <a:noFill/>
            <a:ln w="9525">
              <a:noFill/>
              <a:miter lim="800000"/>
              <a:headEnd/>
              <a:tailEnd/>
            </a:ln>
          </p:spPr>
        </p:pic>
        <p:pic>
          <p:nvPicPr>
            <p:cNvPr id="13" name="Picture 3"/>
            <p:cNvPicPr>
              <a:picLocks noChangeAspect="1" noChangeArrowheads="1"/>
            </p:cNvPicPr>
            <p:nvPr userDrawn="1"/>
          </p:nvPicPr>
          <p:blipFill rotWithShape="1">
            <a:blip r:embed="rId8" cstate="print"/>
            <a:srcRect l="51974" t="26460" r="44514" b="67870"/>
            <a:stretch/>
          </p:blipFill>
          <p:spPr bwMode="auto">
            <a:xfrm>
              <a:off x="82799" y="6358895"/>
              <a:ext cx="436965" cy="477686"/>
            </a:xfrm>
            <a:prstGeom prst="rect">
              <a:avLst/>
            </a:prstGeom>
            <a:noFill/>
            <a:ln w="9525">
              <a:noFill/>
              <a:miter lim="800000"/>
              <a:headEnd/>
              <a:tailEnd/>
            </a:ln>
          </p:spPr>
        </p:pic>
        <p:sp>
          <p:nvSpPr>
            <p:cNvPr id="14" name="Ovale 13"/>
            <p:cNvSpPr/>
            <p:nvPr userDrawn="1"/>
          </p:nvSpPr>
          <p:spPr>
            <a:xfrm>
              <a:off x="2110353" y="6685117"/>
              <a:ext cx="73025" cy="7351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it-IT" sz="900" dirty="0">
                <a:solidFill>
                  <a:schemeClr val="bg1"/>
                </a:solidFill>
              </a:endParaRPr>
            </a:p>
          </p:txBody>
        </p:sp>
      </p:grpSp>
    </p:spTree>
    <p:extLst>
      <p:ext uri="{BB962C8B-B14F-4D97-AF65-F5344CB8AC3E}">
        <p14:creationId xmlns:p14="http://schemas.microsoft.com/office/powerpoint/2010/main" val="3000591234"/>
      </p:ext>
    </p:extLst>
  </p:cSld>
  <p:clrMap bg1="lt1" tx1="dk1" bg2="lt2" tx2="dk2" accent1="accent1" accent2="accent2" accent3="accent3" accent4="accent4" accent5="accent5" accent6="accent6" hlink="hlink" folHlink="folHlink"/>
  <p:sldLayoutIdLst>
    <p:sldLayoutId id="2147483670" r:id="rId1"/>
    <p:sldLayoutId id="2147483671" r:id="rId2"/>
  </p:sldLayoutIdLst>
  <p:txStyles>
    <p:titleStyle>
      <a:lvl1pPr algn="l" defTabSz="844083" rtl="0" eaLnBrk="1" latinLnBrk="0" hangingPunct="1">
        <a:lnSpc>
          <a:spcPct val="70000"/>
        </a:lnSpc>
        <a:spcBef>
          <a:spcPct val="0"/>
        </a:spcBef>
        <a:buNone/>
        <a:defRPr sz="3508" kern="1200">
          <a:solidFill>
            <a:schemeClr val="tx2"/>
          </a:solidFill>
          <a:latin typeface="+mj-lt"/>
          <a:ea typeface="+mj-ea"/>
          <a:cs typeface="+mj-cs"/>
        </a:defRPr>
      </a:lvl1pPr>
    </p:titleStyle>
    <p:bodyStyle>
      <a:lvl1pPr marL="0" indent="0" algn="l" defTabSz="844083" rtl="0" eaLnBrk="1" latinLnBrk="0" hangingPunct="1">
        <a:lnSpc>
          <a:spcPct val="100000"/>
        </a:lnSpc>
        <a:spcBef>
          <a:spcPts val="0"/>
        </a:spcBef>
        <a:spcAft>
          <a:spcPts val="554"/>
        </a:spcAft>
        <a:buFontTx/>
        <a:buNone/>
        <a:defRPr sz="831" b="1" kern="1200">
          <a:solidFill>
            <a:schemeClr val="tx2"/>
          </a:solidFill>
          <a:latin typeface="+mn-lt"/>
          <a:ea typeface="+mn-ea"/>
          <a:cs typeface="+mn-cs"/>
        </a:defRPr>
      </a:lvl1pPr>
      <a:lvl2pPr marL="0" indent="0" algn="l" defTabSz="844083" rtl="0" eaLnBrk="1" latinLnBrk="0" hangingPunct="1">
        <a:lnSpc>
          <a:spcPct val="100000"/>
        </a:lnSpc>
        <a:spcBef>
          <a:spcPts val="0"/>
        </a:spcBef>
        <a:spcAft>
          <a:spcPts val="554"/>
        </a:spcAft>
        <a:buFontTx/>
        <a:buNone/>
        <a:defRPr sz="831" kern="1200">
          <a:solidFill>
            <a:schemeClr val="tx2"/>
          </a:solidFill>
          <a:latin typeface="+mn-lt"/>
          <a:ea typeface="+mn-ea"/>
          <a:cs typeface="+mn-cs"/>
        </a:defRPr>
      </a:lvl2pPr>
      <a:lvl3pPr marL="199390" indent="-199390"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831" kern="1200">
          <a:solidFill>
            <a:schemeClr val="tx2"/>
          </a:solidFill>
          <a:latin typeface="+mn-lt"/>
          <a:ea typeface="+mn-ea"/>
          <a:cs typeface="+mn-cs"/>
        </a:defRPr>
      </a:lvl3pPr>
      <a:lvl4pPr marL="332316" indent="-132926"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831" kern="1200">
          <a:solidFill>
            <a:schemeClr val="tx2"/>
          </a:solidFill>
          <a:latin typeface="+mn-lt"/>
          <a:ea typeface="+mn-ea"/>
          <a:cs typeface="+mn-cs"/>
        </a:defRPr>
      </a:lvl4pPr>
      <a:lvl5pPr marL="531706" indent="-199390"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831" kern="1200" baseline="0">
          <a:solidFill>
            <a:schemeClr val="tx2"/>
          </a:solidFill>
          <a:latin typeface="+mn-lt"/>
          <a:ea typeface="+mn-ea"/>
          <a:cs typeface="+mn-cs"/>
        </a:defRPr>
      </a:lvl5pPr>
      <a:lvl6pPr marL="1013564" indent="-212682"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831" kern="1200">
          <a:solidFill>
            <a:schemeClr val="tx2"/>
          </a:solidFill>
          <a:latin typeface="+mn-lt"/>
          <a:ea typeface="+mn-ea"/>
          <a:cs typeface="+mn-cs"/>
        </a:defRPr>
      </a:lvl6pPr>
      <a:lvl7pPr marL="1266124" indent="-262530"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831" kern="1200">
          <a:solidFill>
            <a:schemeClr val="tx2"/>
          </a:solidFill>
          <a:latin typeface="+mn-lt"/>
          <a:ea typeface="+mn-ea"/>
          <a:cs typeface="+mn-cs"/>
        </a:defRPr>
      </a:lvl7pPr>
      <a:lvl8pPr marL="1518684" indent="-211021"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831" kern="1200">
          <a:solidFill>
            <a:schemeClr val="tx2"/>
          </a:solidFill>
          <a:latin typeface="+mn-lt"/>
          <a:ea typeface="+mn-ea"/>
          <a:cs typeface="+mn-cs"/>
        </a:defRPr>
      </a:lvl8pPr>
      <a:lvl9pPr marL="3587351"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9pPr>
    </p:bodyStyle>
    <p:otherStyle>
      <a:defPPr>
        <a:defRPr lang="en-US"/>
      </a:defPPr>
      <a:lvl1pPr marL="0" algn="l" defTabSz="844083" rtl="0" eaLnBrk="1" latinLnBrk="0" hangingPunct="1">
        <a:defRPr sz="1662" kern="1200">
          <a:solidFill>
            <a:schemeClr val="tx1"/>
          </a:solidFill>
          <a:latin typeface="+mn-lt"/>
          <a:ea typeface="+mn-ea"/>
          <a:cs typeface="+mn-cs"/>
        </a:defRPr>
      </a:lvl1pPr>
      <a:lvl2pPr marL="422041" algn="l" defTabSz="844083" rtl="0" eaLnBrk="1" latinLnBrk="0" hangingPunct="1">
        <a:defRPr sz="1662" kern="1200">
          <a:solidFill>
            <a:schemeClr val="tx1"/>
          </a:solidFill>
          <a:latin typeface="+mn-lt"/>
          <a:ea typeface="+mn-ea"/>
          <a:cs typeface="+mn-cs"/>
        </a:defRPr>
      </a:lvl2pPr>
      <a:lvl3pPr marL="844083" algn="l" defTabSz="844083" rtl="0" eaLnBrk="1" latinLnBrk="0" hangingPunct="1">
        <a:defRPr sz="1662" kern="1200">
          <a:solidFill>
            <a:schemeClr val="tx1"/>
          </a:solidFill>
          <a:latin typeface="+mn-lt"/>
          <a:ea typeface="+mn-ea"/>
          <a:cs typeface="+mn-cs"/>
        </a:defRPr>
      </a:lvl3pPr>
      <a:lvl4pPr marL="1266124" algn="l" defTabSz="844083" rtl="0" eaLnBrk="1" latinLnBrk="0" hangingPunct="1">
        <a:defRPr sz="1662" kern="1200">
          <a:solidFill>
            <a:schemeClr val="tx1"/>
          </a:solidFill>
          <a:latin typeface="+mn-lt"/>
          <a:ea typeface="+mn-ea"/>
          <a:cs typeface="+mn-cs"/>
        </a:defRPr>
      </a:lvl4pPr>
      <a:lvl5pPr marL="1688165" algn="l" defTabSz="844083" rtl="0" eaLnBrk="1" latinLnBrk="0" hangingPunct="1">
        <a:defRPr sz="1662" kern="1200">
          <a:solidFill>
            <a:schemeClr val="tx1"/>
          </a:solidFill>
          <a:latin typeface="+mn-lt"/>
          <a:ea typeface="+mn-ea"/>
          <a:cs typeface="+mn-cs"/>
        </a:defRPr>
      </a:lvl5pPr>
      <a:lvl6pPr marL="2110207" algn="l" defTabSz="844083" rtl="0" eaLnBrk="1" latinLnBrk="0" hangingPunct="1">
        <a:defRPr sz="1662" kern="1200">
          <a:solidFill>
            <a:schemeClr val="tx1"/>
          </a:solidFill>
          <a:latin typeface="+mn-lt"/>
          <a:ea typeface="+mn-ea"/>
          <a:cs typeface="+mn-cs"/>
        </a:defRPr>
      </a:lvl6pPr>
      <a:lvl7pPr marL="2532248" algn="l" defTabSz="844083" rtl="0" eaLnBrk="1" latinLnBrk="0" hangingPunct="1">
        <a:defRPr sz="1662" kern="1200">
          <a:solidFill>
            <a:schemeClr val="tx1"/>
          </a:solidFill>
          <a:latin typeface="+mn-lt"/>
          <a:ea typeface="+mn-ea"/>
          <a:cs typeface="+mn-cs"/>
        </a:defRPr>
      </a:lvl7pPr>
      <a:lvl8pPr marL="2954289" algn="l" defTabSz="844083" rtl="0" eaLnBrk="1" latinLnBrk="0" hangingPunct="1">
        <a:defRPr sz="1662" kern="1200">
          <a:solidFill>
            <a:schemeClr val="tx1"/>
          </a:solidFill>
          <a:latin typeface="+mn-lt"/>
          <a:ea typeface="+mn-ea"/>
          <a:cs typeface="+mn-cs"/>
        </a:defRPr>
      </a:lvl8pPr>
      <a:lvl9pPr marL="3376331" algn="l" defTabSz="844083" rtl="0" eaLnBrk="1" latinLnBrk="0" hangingPunct="1">
        <a:defRPr sz="1662"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793">
          <p15:clr>
            <a:srgbClr val="F26B43"/>
          </p15:clr>
        </p15:guide>
        <p15:guide id="2" pos="379">
          <p15:clr>
            <a:srgbClr val="F26B43"/>
          </p15:clr>
        </p15:guide>
        <p15:guide id="3" pos="7301">
          <p15:clr>
            <a:srgbClr val="F26B43"/>
          </p15:clr>
        </p15:guide>
        <p15:guide id="4" orient="horz" pos="742">
          <p15:clr>
            <a:srgbClr val="F26B43"/>
          </p15:clr>
        </p15:guide>
        <p15:guide id="5" orient="horz" pos="279">
          <p15:clr>
            <a:srgbClr val="F26B43"/>
          </p15:clr>
        </p15:guide>
        <p15:guide id="6" orient="horz" pos="896">
          <p15:clr>
            <a:srgbClr val="F26B43"/>
          </p15:clr>
        </p15:guide>
        <p15:guide id="7" pos="3768">
          <p15:clr>
            <a:srgbClr val="F26B43"/>
          </p15:clr>
        </p15:guide>
        <p15:guide id="8" pos="3912">
          <p15:clr>
            <a:srgbClr val="F26B43"/>
          </p15:clr>
        </p15:guide>
      </p15:sldGuideLst>
    </p:ext>
  </p:extLst>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ggetto 3" hidden="1"/>
          <p:cNvGraphicFramePr>
            <a:graphicFrameLocks noChangeAspect="1"/>
          </p:cNvGraphicFramePr>
          <p:nvPr userDrawn="1">
            <p:custDataLst>
              <p:tags r:id="rId4"/>
            </p:custDataLst>
            <p:extLst>
              <p:ext uri="{D42A27DB-BD31-4B8C-83A1-F6EECF244321}">
                <p14:modId xmlns:p14="http://schemas.microsoft.com/office/powerpoint/2010/main" val="1603058101"/>
              </p:ext>
            </p:extLst>
          </p:nvPr>
        </p:nvGraphicFramePr>
        <p:xfrm>
          <a:off x="1956" y="1590"/>
          <a:ext cx="1953" cy="1587"/>
        </p:xfrm>
        <a:graphic>
          <a:graphicData uri="http://schemas.openxmlformats.org/presentationml/2006/ole">
            <mc:AlternateContent xmlns:mc="http://schemas.openxmlformats.org/markup-compatibility/2006">
              <mc:Choice xmlns:v="urn:schemas-microsoft-com:vml" Requires="v">
                <p:oleObj name="Diapositiva think-cell" r:id="rId6" imgW="270" imgH="270" progId="TCLayout.ActiveDocument.1">
                  <p:embed/>
                </p:oleObj>
              </mc:Choice>
              <mc:Fallback>
                <p:oleObj name="Diapositiva think-cell" r:id="rId6" imgW="270" imgH="270" progId="TCLayout.ActiveDocument.1">
                  <p:embed/>
                  <p:pic>
                    <p:nvPicPr>
                      <p:cNvPr id="4" name="Oggetto 3" hidden="1"/>
                      <p:cNvPicPr/>
                      <p:nvPr/>
                    </p:nvPicPr>
                    <p:blipFill>
                      <a:blip r:embed="rId7"/>
                      <a:stretch>
                        <a:fillRect/>
                      </a:stretch>
                    </p:blipFill>
                    <p:spPr>
                      <a:xfrm>
                        <a:off x="1956" y="1590"/>
                        <a:ext cx="1953" cy="1587"/>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C6AE58B4-B9AE-487C-8AAD-422A02C7F318}"/>
              </a:ext>
            </a:extLst>
          </p:cNvPr>
          <p:cNvSpPr/>
          <p:nvPr userDrawn="1">
            <p:custDataLst>
              <p:tags r:id="rId5"/>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it-IT" sz="3508" b="0" i="0" baseline="0" dirty="0">
              <a:solidFill>
                <a:schemeClr val="bg1"/>
              </a:solidFill>
              <a:latin typeface="KPMG Extralight" panose="020B0303030202040204" pitchFamily="34" charset="0"/>
              <a:ea typeface="+mj-ea"/>
              <a:cs typeface="+mj-cs"/>
              <a:sym typeface="KPMG Extralight" panose="020B0303030202040204" pitchFamily="34" charset="0"/>
            </a:endParaRPr>
          </a:p>
        </p:txBody>
      </p:sp>
      <p:sp>
        <p:nvSpPr>
          <p:cNvPr id="2" name="Title Placeholder 1"/>
          <p:cNvSpPr>
            <a:spLocks noGrp="1"/>
          </p:cNvSpPr>
          <p:nvPr>
            <p:ph type="title"/>
          </p:nvPr>
        </p:nvSpPr>
        <p:spPr>
          <a:xfrm>
            <a:off x="601786" y="451575"/>
            <a:ext cx="10976300" cy="723600"/>
          </a:xfrm>
          <a:prstGeom prst="rect">
            <a:avLst/>
          </a:prstGeom>
        </p:spPr>
        <p:txBody>
          <a:bodyPr vert="horz" lIns="0" tIns="0" rIns="0" bIns="0" rtlCol="0" anchor="t" anchorCtr="0">
            <a:noAutofit/>
          </a:bodyPr>
          <a:lstStyle/>
          <a:p>
            <a:r>
              <a:rPr lang="it-IT"/>
              <a:t>Fare clic per modificare lo stile del titolo</a:t>
            </a:r>
            <a:endParaRPr lang="en-US" dirty="0"/>
          </a:p>
        </p:txBody>
      </p:sp>
      <p:sp>
        <p:nvSpPr>
          <p:cNvPr id="3" name="Text Placeholder 2"/>
          <p:cNvSpPr>
            <a:spLocks noGrp="1"/>
          </p:cNvSpPr>
          <p:nvPr>
            <p:ph type="body" idx="1"/>
          </p:nvPr>
        </p:nvSpPr>
        <p:spPr>
          <a:xfrm>
            <a:off x="601788" y="1422400"/>
            <a:ext cx="10976297" cy="4604400"/>
          </a:xfrm>
          <a:prstGeom prst="rect">
            <a:avLst/>
          </a:prstGeom>
        </p:spPr>
        <p:txBody>
          <a:bodyPr vert="horz" lIns="0" tIns="0" rIns="0" bIns="0" rtlCol="0" anchor="t" anchorCtr="0">
            <a:no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12" name="Shape 8">
            <a:extLst>
              <a:ext uri="{FF2B5EF4-FFF2-40B4-BE49-F238E27FC236}">
                <a16:creationId xmlns:a16="http://schemas.microsoft.com/office/drawing/2014/main" id="{1D7F2D73-607C-4513-B278-F2F04BC31895}"/>
              </a:ext>
            </a:extLst>
          </p:cNvPr>
          <p:cNvSpPr txBox="1">
            <a:spLocks/>
          </p:cNvSpPr>
          <p:nvPr userDrawn="1"/>
        </p:nvSpPr>
        <p:spPr>
          <a:xfrm>
            <a:off x="11507722" y="6585163"/>
            <a:ext cx="480061" cy="149412"/>
          </a:xfrm>
          <a:prstGeom prst="rect">
            <a:avLst/>
          </a:prstGeom>
        </p:spPr>
        <p:txBody>
          <a:bodyPr lIns="0" tIns="0" rIns="0" bIns="0" anchor="t"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US" sz="1000" smtClean="0">
                <a:solidFill>
                  <a:schemeClr val="tx2"/>
                </a:solidFill>
                <a:latin typeface="+mn-lt"/>
                <a:ea typeface="Arial"/>
                <a:cs typeface="Arial" panose="020B0604020202020204" pitchFamily="34" charset="0"/>
              </a:rPr>
              <a:pPr algn="r"/>
              <a:t>‹N›</a:t>
            </a:fld>
            <a:endParaRPr lang="en-US" sz="831" dirty="0">
              <a:solidFill>
                <a:schemeClr val="tx2"/>
              </a:solidFill>
              <a:latin typeface="+mn-lt"/>
              <a:ea typeface="Arial"/>
              <a:cs typeface="Arial" panose="020B0604020202020204" pitchFamily="34" charset="0"/>
            </a:endParaRPr>
          </a:p>
        </p:txBody>
      </p:sp>
      <p:pic>
        <p:nvPicPr>
          <p:cNvPr id="9" name="Immagine 8">
            <a:extLst>
              <a:ext uri="{FF2B5EF4-FFF2-40B4-BE49-F238E27FC236}">
                <a16:creationId xmlns:a16="http://schemas.microsoft.com/office/drawing/2014/main" id="{CAB8D28C-D960-4C7E-9924-8534973B18E3}"/>
              </a:ext>
            </a:extLst>
          </p:cNvPr>
          <p:cNvPicPr>
            <a:picLocks noChangeAspect="1"/>
          </p:cNvPicPr>
          <p:nvPr userDrawn="1"/>
        </p:nvPicPr>
        <p:blipFill>
          <a:blip r:embed="rId8"/>
          <a:stretch>
            <a:fillRect/>
          </a:stretch>
        </p:blipFill>
        <p:spPr>
          <a:xfrm>
            <a:off x="159494" y="6297358"/>
            <a:ext cx="2533381" cy="565788"/>
          </a:xfrm>
          <a:prstGeom prst="rect">
            <a:avLst/>
          </a:prstGeom>
        </p:spPr>
      </p:pic>
    </p:spTree>
    <p:extLst>
      <p:ext uri="{BB962C8B-B14F-4D97-AF65-F5344CB8AC3E}">
        <p14:creationId xmlns:p14="http://schemas.microsoft.com/office/powerpoint/2010/main" val="4159175842"/>
      </p:ext>
    </p:extLst>
  </p:cSld>
  <p:clrMap bg1="lt1" tx1="dk1" bg2="lt2" tx2="dk2" accent1="accent1" accent2="accent2" accent3="accent3" accent4="accent4" accent5="accent5" accent6="accent6" hlink="hlink" folHlink="folHlink"/>
  <p:sldLayoutIdLst>
    <p:sldLayoutId id="2147483747" r:id="rId1"/>
    <p:sldLayoutId id="2147483749" r:id="rId2"/>
  </p:sldLayoutIdLst>
  <p:txStyles>
    <p:titleStyle>
      <a:lvl1pPr algn="l" defTabSz="844083" rtl="0" eaLnBrk="1" latinLnBrk="0" hangingPunct="1">
        <a:lnSpc>
          <a:spcPct val="70000"/>
        </a:lnSpc>
        <a:spcBef>
          <a:spcPct val="0"/>
        </a:spcBef>
        <a:buNone/>
        <a:defRPr sz="3508" kern="1200">
          <a:solidFill>
            <a:schemeClr val="tx2"/>
          </a:solidFill>
          <a:latin typeface="+mj-lt"/>
          <a:ea typeface="+mj-ea"/>
          <a:cs typeface="+mj-cs"/>
        </a:defRPr>
      </a:lvl1pPr>
    </p:titleStyle>
    <p:bodyStyle>
      <a:lvl1pPr marL="0" indent="0" algn="l" defTabSz="844083" rtl="0" eaLnBrk="1" latinLnBrk="0" hangingPunct="1">
        <a:lnSpc>
          <a:spcPct val="100000"/>
        </a:lnSpc>
        <a:spcBef>
          <a:spcPts val="0"/>
        </a:spcBef>
        <a:spcAft>
          <a:spcPts val="554"/>
        </a:spcAft>
        <a:buFontTx/>
        <a:buNone/>
        <a:defRPr sz="831" b="1" kern="1200">
          <a:solidFill>
            <a:schemeClr val="tx2"/>
          </a:solidFill>
          <a:latin typeface="+mn-lt"/>
          <a:ea typeface="+mn-ea"/>
          <a:cs typeface="+mn-cs"/>
        </a:defRPr>
      </a:lvl1pPr>
      <a:lvl2pPr marL="0" indent="0" algn="l" defTabSz="844083" rtl="0" eaLnBrk="1" latinLnBrk="0" hangingPunct="1">
        <a:lnSpc>
          <a:spcPct val="100000"/>
        </a:lnSpc>
        <a:spcBef>
          <a:spcPts val="0"/>
        </a:spcBef>
        <a:spcAft>
          <a:spcPts val="554"/>
        </a:spcAft>
        <a:buFontTx/>
        <a:buNone/>
        <a:defRPr sz="831" kern="1200">
          <a:solidFill>
            <a:schemeClr val="tx2"/>
          </a:solidFill>
          <a:latin typeface="+mn-lt"/>
          <a:ea typeface="+mn-ea"/>
          <a:cs typeface="+mn-cs"/>
        </a:defRPr>
      </a:lvl2pPr>
      <a:lvl3pPr marL="199390" indent="-199390"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831" kern="1200">
          <a:solidFill>
            <a:schemeClr val="tx2"/>
          </a:solidFill>
          <a:latin typeface="+mn-lt"/>
          <a:ea typeface="+mn-ea"/>
          <a:cs typeface="+mn-cs"/>
        </a:defRPr>
      </a:lvl3pPr>
      <a:lvl4pPr marL="332316" indent="-132926"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831" kern="1200">
          <a:solidFill>
            <a:schemeClr val="tx2"/>
          </a:solidFill>
          <a:latin typeface="+mn-lt"/>
          <a:ea typeface="+mn-ea"/>
          <a:cs typeface="+mn-cs"/>
        </a:defRPr>
      </a:lvl4pPr>
      <a:lvl5pPr marL="531706" indent="-199390"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831" kern="1200" baseline="0">
          <a:solidFill>
            <a:schemeClr val="tx2"/>
          </a:solidFill>
          <a:latin typeface="+mn-lt"/>
          <a:ea typeface="+mn-ea"/>
          <a:cs typeface="+mn-cs"/>
        </a:defRPr>
      </a:lvl5pPr>
      <a:lvl6pPr marL="1013564" indent="-212682"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831" kern="1200">
          <a:solidFill>
            <a:schemeClr val="tx2"/>
          </a:solidFill>
          <a:latin typeface="+mn-lt"/>
          <a:ea typeface="+mn-ea"/>
          <a:cs typeface="+mn-cs"/>
        </a:defRPr>
      </a:lvl6pPr>
      <a:lvl7pPr marL="1266124" indent="-262530"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831" kern="1200">
          <a:solidFill>
            <a:schemeClr val="tx2"/>
          </a:solidFill>
          <a:latin typeface="+mn-lt"/>
          <a:ea typeface="+mn-ea"/>
          <a:cs typeface="+mn-cs"/>
        </a:defRPr>
      </a:lvl7pPr>
      <a:lvl8pPr marL="1518684" indent="-211021"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831" kern="1200">
          <a:solidFill>
            <a:schemeClr val="tx2"/>
          </a:solidFill>
          <a:latin typeface="+mn-lt"/>
          <a:ea typeface="+mn-ea"/>
          <a:cs typeface="+mn-cs"/>
        </a:defRPr>
      </a:lvl8pPr>
      <a:lvl9pPr marL="3587351"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9pPr>
    </p:bodyStyle>
    <p:otherStyle>
      <a:defPPr>
        <a:defRPr lang="en-US"/>
      </a:defPPr>
      <a:lvl1pPr marL="0" algn="l" defTabSz="844083" rtl="0" eaLnBrk="1" latinLnBrk="0" hangingPunct="1">
        <a:defRPr sz="1662" kern="1200">
          <a:solidFill>
            <a:schemeClr val="tx1"/>
          </a:solidFill>
          <a:latin typeface="+mn-lt"/>
          <a:ea typeface="+mn-ea"/>
          <a:cs typeface="+mn-cs"/>
        </a:defRPr>
      </a:lvl1pPr>
      <a:lvl2pPr marL="422041" algn="l" defTabSz="844083" rtl="0" eaLnBrk="1" latinLnBrk="0" hangingPunct="1">
        <a:defRPr sz="1662" kern="1200">
          <a:solidFill>
            <a:schemeClr val="tx1"/>
          </a:solidFill>
          <a:latin typeface="+mn-lt"/>
          <a:ea typeface="+mn-ea"/>
          <a:cs typeface="+mn-cs"/>
        </a:defRPr>
      </a:lvl2pPr>
      <a:lvl3pPr marL="844083" algn="l" defTabSz="844083" rtl="0" eaLnBrk="1" latinLnBrk="0" hangingPunct="1">
        <a:defRPr sz="1662" kern="1200">
          <a:solidFill>
            <a:schemeClr val="tx1"/>
          </a:solidFill>
          <a:latin typeface="+mn-lt"/>
          <a:ea typeface="+mn-ea"/>
          <a:cs typeface="+mn-cs"/>
        </a:defRPr>
      </a:lvl3pPr>
      <a:lvl4pPr marL="1266124" algn="l" defTabSz="844083" rtl="0" eaLnBrk="1" latinLnBrk="0" hangingPunct="1">
        <a:defRPr sz="1662" kern="1200">
          <a:solidFill>
            <a:schemeClr val="tx1"/>
          </a:solidFill>
          <a:latin typeface="+mn-lt"/>
          <a:ea typeface="+mn-ea"/>
          <a:cs typeface="+mn-cs"/>
        </a:defRPr>
      </a:lvl4pPr>
      <a:lvl5pPr marL="1688165" algn="l" defTabSz="844083" rtl="0" eaLnBrk="1" latinLnBrk="0" hangingPunct="1">
        <a:defRPr sz="1662" kern="1200">
          <a:solidFill>
            <a:schemeClr val="tx1"/>
          </a:solidFill>
          <a:latin typeface="+mn-lt"/>
          <a:ea typeface="+mn-ea"/>
          <a:cs typeface="+mn-cs"/>
        </a:defRPr>
      </a:lvl5pPr>
      <a:lvl6pPr marL="2110207" algn="l" defTabSz="844083" rtl="0" eaLnBrk="1" latinLnBrk="0" hangingPunct="1">
        <a:defRPr sz="1662" kern="1200">
          <a:solidFill>
            <a:schemeClr val="tx1"/>
          </a:solidFill>
          <a:latin typeface="+mn-lt"/>
          <a:ea typeface="+mn-ea"/>
          <a:cs typeface="+mn-cs"/>
        </a:defRPr>
      </a:lvl6pPr>
      <a:lvl7pPr marL="2532248" algn="l" defTabSz="844083" rtl="0" eaLnBrk="1" latinLnBrk="0" hangingPunct="1">
        <a:defRPr sz="1662" kern="1200">
          <a:solidFill>
            <a:schemeClr val="tx1"/>
          </a:solidFill>
          <a:latin typeface="+mn-lt"/>
          <a:ea typeface="+mn-ea"/>
          <a:cs typeface="+mn-cs"/>
        </a:defRPr>
      </a:lvl7pPr>
      <a:lvl8pPr marL="2954289" algn="l" defTabSz="844083" rtl="0" eaLnBrk="1" latinLnBrk="0" hangingPunct="1">
        <a:defRPr sz="1662" kern="1200">
          <a:solidFill>
            <a:schemeClr val="tx1"/>
          </a:solidFill>
          <a:latin typeface="+mn-lt"/>
          <a:ea typeface="+mn-ea"/>
          <a:cs typeface="+mn-cs"/>
        </a:defRPr>
      </a:lvl8pPr>
      <a:lvl9pPr marL="3376331" algn="l" defTabSz="844083" rtl="0" eaLnBrk="1" latinLnBrk="0" hangingPunct="1">
        <a:defRPr sz="1662"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793">
          <p15:clr>
            <a:srgbClr val="F26B43"/>
          </p15:clr>
        </p15:guide>
        <p15:guide id="2" pos="379">
          <p15:clr>
            <a:srgbClr val="F26B43"/>
          </p15:clr>
        </p15:guide>
        <p15:guide id="3" pos="7301">
          <p15:clr>
            <a:srgbClr val="F26B43"/>
          </p15:clr>
        </p15:guide>
        <p15:guide id="4" orient="horz" pos="742">
          <p15:clr>
            <a:srgbClr val="F26B43"/>
          </p15:clr>
        </p15:guide>
        <p15:guide id="5" orient="horz" pos="279">
          <p15:clr>
            <a:srgbClr val="F26B43"/>
          </p15:clr>
        </p15:guide>
        <p15:guide id="6" orient="horz" pos="896">
          <p15:clr>
            <a:srgbClr val="F26B43"/>
          </p15:clr>
        </p15:guide>
        <p15:guide id="7" pos="3768">
          <p15:clr>
            <a:srgbClr val="F26B43"/>
          </p15:clr>
        </p15:guide>
        <p15:guide id="8" pos="3912">
          <p15:clr>
            <a:srgbClr val="F26B43"/>
          </p15:clr>
        </p15:guide>
      </p15:sldGuideLst>
    </p:ext>
  </p:extLst>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ggetto 3" hidden="1"/>
          <p:cNvGraphicFramePr>
            <a:graphicFrameLocks noChangeAspect="1"/>
          </p:cNvGraphicFramePr>
          <p:nvPr userDrawn="1">
            <p:custDataLst>
              <p:tags r:id="rId6"/>
            </p:custDataLst>
            <p:extLst>
              <p:ext uri="{D42A27DB-BD31-4B8C-83A1-F6EECF244321}">
                <p14:modId xmlns:p14="http://schemas.microsoft.com/office/powerpoint/2010/main" val="926398924"/>
              </p:ext>
            </p:extLst>
          </p:nvPr>
        </p:nvGraphicFramePr>
        <p:xfrm>
          <a:off x="1956" y="1590"/>
          <a:ext cx="1953" cy="1587"/>
        </p:xfrm>
        <a:graphic>
          <a:graphicData uri="http://schemas.openxmlformats.org/presentationml/2006/ole">
            <mc:AlternateContent xmlns:mc="http://schemas.openxmlformats.org/markup-compatibility/2006">
              <mc:Choice xmlns:v="urn:schemas-microsoft-com:vml" Requires="v">
                <p:oleObj name="Diapositiva think-cell" r:id="rId8" imgW="270" imgH="270" progId="TCLayout.ActiveDocument.1">
                  <p:embed/>
                </p:oleObj>
              </mc:Choice>
              <mc:Fallback>
                <p:oleObj name="Diapositiva think-cell" r:id="rId8" imgW="270" imgH="270" progId="TCLayout.ActiveDocument.1">
                  <p:embed/>
                  <p:pic>
                    <p:nvPicPr>
                      <p:cNvPr id="4" name="Oggetto 3" hidden="1"/>
                      <p:cNvPicPr/>
                      <p:nvPr/>
                    </p:nvPicPr>
                    <p:blipFill>
                      <a:blip r:embed="rId9"/>
                      <a:stretch>
                        <a:fillRect/>
                      </a:stretch>
                    </p:blipFill>
                    <p:spPr>
                      <a:xfrm>
                        <a:off x="1956" y="1590"/>
                        <a:ext cx="1953" cy="1587"/>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3A6D4CF0-19C4-48F5-9EA3-DC2135FEB60F}"/>
              </a:ext>
            </a:extLst>
          </p:cNvPr>
          <p:cNvSpPr/>
          <p:nvPr userDrawn="1">
            <p:custDataLst>
              <p:tags r:id="rId7"/>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it-IT" sz="3508" b="0" i="0" baseline="0" dirty="0">
              <a:solidFill>
                <a:schemeClr val="bg1"/>
              </a:solidFill>
              <a:latin typeface="KPMG Extralight" panose="020B0303030202040204" pitchFamily="34" charset="0"/>
              <a:ea typeface="+mj-ea"/>
              <a:cs typeface="+mj-cs"/>
              <a:sym typeface="KPMG Extralight" panose="020B0303030202040204" pitchFamily="34" charset="0"/>
            </a:endParaRPr>
          </a:p>
        </p:txBody>
      </p:sp>
      <p:sp>
        <p:nvSpPr>
          <p:cNvPr id="2" name="Title Placeholder 1"/>
          <p:cNvSpPr>
            <a:spLocks noGrp="1"/>
          </p:cNvSpPr>
          <p:nvPr>
            <p:ph type="title"/>
          </p:nvPr>
        </p:nvSpPr>
        <p:spPr>
          <a:xfrm>
            <a:off x="601786" y="451575"/>
            <a:ext cx="10976300" cy="723600"/>
          </a:xfrm>
          <a:prstGeom prst="rect">
            <a:avLst/>
          </a:prstGeom>
        </p:spPr>
        <p:txBody>
          <a:bodyPr vert="horz" lIns="0" tIns="0" rIns="0" bIns="0" rtlCol="0" anchor="t" anchorCtr="0">
            <a:noAutofit/>
          </a:bodyPr>
          <a:lstStyle/>
          <a:p>
            <a:r>
              <a:rPr lang="it-IT"/>
              <a:t>Fare clic per modificare lo stile del titolo</a:t>
            </a:r>
            <a:endParaRPr lang="en-US" dirty="0"/>
          </a:p>
        </p:txBody>
      </p:sp>
      <p:sp>
        <p:nvSpPr>
          <p:cNvPr id="3" name="Text Placeholder 2"/>
          <p:cNvSpPr>
            <a:spLocks noGrp="1"/>
          </p:cNvSpPr>
          <p:nvPr>
            <p:ph type="body" idx="1"/>
          </p:nvPr>
        </p:nvSpPr>
        <p:spPr>
          <a:xfrm>
            <a:off x="601788" y="1422400"/>
            <a:ext cx="10976297" cy="4604400"/>
          </a:xfrm>
          <a:prstGeom prst="rect">
            <a:avLst/>
          </a:prstGeom>
        </p:spPr>
        <p:txBody>
          <a:bodyPr vert="horz" lIns="0" tIns="0" rIns="0" bIns="0" rtlCol="0" anchor="t" anchorCtr="0">
            <a:no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29" name="Shape 8"/>
          <p:cNvSpPr txBox="1">
            <a:spLocks/>
          </p:cNvSpPr>
          <p:nvPr userDrawn="1"/>
        </p:nvSpPr>
        <p:spPr>
          <a:xfrm>
            <a:off x="11507721" y="6585163"/>
            <a:ext cx="480061" cy="149412"/>
          </a:xfrm>
          <a:prstGeom prst="rect">
            <a:avLst/>
          </a:prstGeom>
        </p:spPr>
        <p:txBody>
          <a:bodyPr lIns="0" tIns="0" rIns="0" bIns="0" anchor="t"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US" sz="1000" smtClean="0">
                <a:solidFill>
                  <a:schemeClr val="tx2"/>
                </a:solidFill>
                <a:latin typeface="+mn-lt"/>
                <a:ea typeface="Arial"/>
                <a:cs typeface="Arial" panose="020B0604020202020204" pitchFamily="34" charset="0"/>
              </a:rPr>
              <a:pPr algn="r"/>
              <a:t>‹N›</a:t>
            </a:fld>
            <a:endParaRPr lang="en-US" sz="831" dirty="0">
              <a:solidFill>
                <a:schemeClr val="tx2"/>
              </a:solidFill>
              <a:latin typeface="+mn-lt"/>
              <a:ea typeface="Arial"/>
              <a:cs typeface="Arial" panose="020B0604020202020204" pitchFamily="34" charset="0"/>
            </a:endParaRPr>
          </a:p>
        </p:txBody>
      </p:sp>
    </p:spTree>
    <p:extLst>
      <p:ext uri="{BB962C8B-B14F-4D97-AF65-F5344CB8AC3E}">
        <p14:creationId xmlns:p14="http://schemas.microsoft.com/office/powerpoint/2010/main" val="1857516811"/>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Lst>
  <p:txStyles>
    <p:titleStyle>
      <a:lvl1pPr algn="l" defTabSz="844083" rtl="0" eaLnBrk="1" latinLnBrk="0" hangingPunct="1">
        <a:lnSpc>
          <a:spcPct val="70000"/>
        </a:lnSpc>
        <a:spcBef>
          <a:spcPct val="0"/>
        </a:spcBef>
        <a:buNone/>
        <a:defRPr sz="3508" kern="1200">
          <a:solidFill>
            <a:schemeClr val="tx2"/>
          </a:solidFill>
          <a:latin typeface="+mj-lt"/>
          <a:ea typeface="+mj-ea"/>
          <a:cs typeface="+mj-cs"/>
        </a:defRPr>
      </a:lvl1pPr>
    </p:titleStyle>
    <p:bodyStyle>
      <a:lvl1pPr marL="0" indent="0" algn="l" defTabSz="844083" rtl="0" eaLnBrk="1" latinLnBrk="0" hangingPunct="1">
        <a:lnSpc>
          <a:spcPct val="100000"/>
        </a:lnSpc>
        <a:spcBef>
          <a:spcPts val="0"/>
        </a:spcBef>
        <a:spcAft>
          <a:spcPts val="554"/>
        </a:spcAft>
        <a:buFontTx/>
        <a:buNone/>
        <a:defRPr sz="831" b="1" kern="1200">
          <a:solidFill>
            <a:schemeClr val="tx2"/>
          </a:solidFill>
          <a:latin typeface="+mn-lt"/>
          <a:ea typeface="+mn-ea"/>
          <a:cs typeface="+mn-cs"/>
        </a:defRPr>
      </a:lvl1pPr>
      <a:lvl2pPr marL="0" indent="0" algn="l" defTabSz="844083" rtl="0" eaLnBrk="1" latinLnBrk="0" hangingPunct="1">
        <a:lnSpc>
          <a:spcPct val="100000"/>
        </a:lnSpc>
        <a:spcBef>
          <a:spcPts val="0"/>
        </a:spcBef>
        <a:spcAft>
          <a:spcPts val="554"/>
        </a:spcAft>
        <a:buFontTx/>
        <a:buNone/>
        <a:defRPr sz="831" kern="1200">
          <a:solidFill>
            <a:schemeClr val="tx2"/>
          </a:solidFill>
          <a:latin typeface="+mn-lt"/>
          <a:ea typeface="+mn-ea"/>
          <a:cs typeface="+mn-cs"/>
        </a:defRPr>
      </a:lvl2pPr>
      <a:lvl3pPr marL="199390" indent="-199390"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831" kern="1200">
          <a:solidFill>
            <a:schemeClr val="tx2"/>
          </a:solidFill>
          <a:latin typeface="+mn-lt"/>
          <a:ea typeface="+mn-ea"/>
          <a:cs typeface="+mn-cs"/>
        </a:defRPr>
      </a:lvl3pPr>
      <a:lvl4pPr marL="332316" indent="-132926"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831" kern="1200">
          <a:solidFill>
            <a:schemeClr val="tx2"/>
          </a:solidFill>
          <a:latin typeface="+mn-lt"/>
          <a:ea typeface="+mn-ea"/>
          <a:cs typeface="+mn-cs"/>
        </a:defRPr>
      </a:lvl4pPr>
      <a:lvl5pPr marL="531706" indent="-199390"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831" kern="1200" baseline="0">
          <a:solidFill>
            <a:schemeClr val="tx2"/>
          </a:solidFill>
          <a:latin typeface="+mn-lt"/>
          <a:ea typeface="+mn-ea"/>
          <a:cs typeface="+mn-cs"/>
        </a:defRPr>
      </a:lvl5pPr>
      <a:lvl6pPr marL="1013564" indent="-212682"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831" kern="1200">
          <a:solidFill>
            <a:schemeClr val="tx2"/>
          </a:solidFill>
          <a:latin typeface="+mn-lt"/>
          <a:ea typeface="+mn-ea"/>
          <a:cs typeface="+mn-cs"/>
        </a:defRPr>
      </a:lvl6pPr>
      <a:lvl7pPr marL="1266124" indent="-262530"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831" kern="1200">
          <a:solidFill>
            <a:schemeClr val="tx2"/>
          </a:solidFill>
          <a:latin typeface="+mn-lt"/>
          <a:ea typeface="+mn-ea"/>
          <a:cs typeface="+mn-cs"/>
        </a:defRPr>
      </a:lvl7pPr>
      <a:lvl8pPr marL="1518684" indent="-211021"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831" kern="1200">
          <a:solidFill>
            <a:schemeClr val="tx2"/>
          </a:solidFill>
          <a:latin typeface="+mn-lt"/>
          <a:ea typeface="+mn-ea"/>
          <a:cs typeface="+mn-cs"/>
        </a:defRPr>
      </a:lvl8pPr>
      <a:lvl9pPr marL="3587351"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9pPr>
    </p:bodyStyle>
    <p:otherStyle>
      <a:defPPr>
        <a:defRPr lang="en-US"/>
      </a:defPPr>
      <a:lvl1pPr marL="0" algn="l" defTabSz="844083" rtl="0" eaLnBrk="1" latinLnBrk="0" hangingPunct="1">
        <a:defRPr sz="1662" kern="1200">
          <a:solidFill>
            <a:schemeClr val="tx1"/>
          </a:solidFill>
          <a:latin typeface="+mn-lt"/>
          <a:ea typeface="+mn-ea"/>
          <a:cs typeface="+mn-cs"/>
        </a:defRPr>
      </a:lvl1pPr>
      <a:lvl2pPr marL="422041" algn="l" defTabSz="844083" rtl="0" eaLnBrk="1" latinLnBrk="0" hangingPunct="1">
        <a:defRPr sz="1662" kern="1200">
          <a:solidFill>
            <a:schemeClr val="tx1"/>
          </a:solidFill>
          <a:latin typeface="+mn-lt"/>
          <a:ea typeface="+mn-ea"/>
          <a:cs typeface="+mn-cs"/>
        </a:defRPr>
      </a:lvl2pPr>
      <a:lvl3pPr marL="844083" algn="l" defTabSz="844083" rtl="0" eaLnBrk="1" latinLnBrk="0" hangingPunct="1">
        <a:defRPr sz="1662" kern="1200">
          <a:solidFill>
            <a:schemeClr val="tx1"/>
          </a:solidFill>
          <a:latin typeface="+mn-lt"/>
          <a:ea typeface="+mn-ea"/>
          <a:cs typeface="+mn-cs"/>
        </a:defRPr>
      </a:lvl3pPr>
      <a:lvl4pPr marL="1266124" algn="l" defTabSz="844083" rtl="0" eaLnBrk="1" latinLnBrk="0" hangingPunct="1">
        <a:defRPr sz="1662" kern="1200">
          <a:solidFill>
            <a:schemeClr val="tx1"/>
          </a:solidFill>
          <a:latin typeface="+mn-lt"/>
          <a:ea typeface="+mn-ea"/>
          <a:cs typeface="+mn-cs"/>
        </a:defRPr>
      </a:lvl4pPr>
      <a:lvl5pPr marL="1688165" algn="l" defTabSz="844083" rtl="0" eaLnBrk="1" latinLnBrk="0" hangingPunct="1">
        <a:defRPr sz="1662" kern="1200">
          <a:solidFill>
            <a:schemeClr val="tx1"/>
          </a:solidFill>
          <a:latin typeface="+mn-lt"/>
          <a:ea typeface="+mn-ea"/>
          <a:cs typeface="+mn-cs"/>
        </a:defRPr>
      </a:lvl5pPr>
      <a:lvl6pPr marL="2110207" algn="l" defTabSz="844083" rtl="0" eaLnBrk="1" latinLnBrk="0" hangingPunct="1">
        <a:defRPr sz="1662" kern="1200">
          <a:solidFill>
            <a:schemeClr val="tx1"/>
          </a:solidFill>
          <a:latin typeface="+mn-lt"/>
          <a:ea typeface="+mn-ea"/>
          <a:cs typeface="+mn-cs"/>
        </a:defRPr>
      </a:lvl6pPr>
      <a:lvl7pPr marL="2532248" algn="l" defTabSz="844083" rtl="0" eaLnBrk="1" latinLnBrk="0" hangingPunct="1">
        <a:defRPr sz="1662" kern="1200">
          <a:solidFill>
            <a:schemeClr val="tx1"/>
          </a:solidFill>
          <a:latin typeface="+mn-lt"/>
          <a:ea typeface="+mn-ea"/>
          <a:cs typeface="+mn-cs"/>
        </a:defRPr>
      </a:lvl7pPr>
      <a:lvl8pPr marL="2954289" algn="l" defTabSz="844083" rtl="0" eaLnBrk="1" latinLnBrk="0" hangingPunct="1">
        <a:defRPr sz="1662" kern="1200">
          <a:solidFill>
            <a:schemeClr val="tx1"/>
          </a:solidFill>
          <a:latin typeface="+mn-lt"/>
          <a:ea typeface="+mn-ea"/>
          <a:cs typeface="+mn-cs"/>
        </a:defRPr>
      </a:lvl8pPr>
      <a:lvl9pPr marL="3376331" algn="l" defTabSz="844083" rtl="0" eaLnBrk="1" latinLnBrk="0" hangingPunct="1">
        <a:defRPr sz="1662"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793">
          <p15:clr>
            <a:srgbClr val="F26B43"/>
          </p15:clr>
        </p15:guide>
        <p15:guide id="2" pos="379">
          <p15:clr>
            <a:srgbClr val="F26B43"/>
          </p15:clr>
        </p15:guide>
        <p15:guide id="3" pos="7301">
          <p15:clr>
            <a:srgbClr val="F26B43"/>
          </p15:clr>
        </p15:guide>
        <p15:guide id="4" orient="horz" pos="742">
          <p15:clr>
            <a:srgbClr val="F26B43"/>
          </p15:clr>
        </p15:guide>
        <p15:guide id="6" orient="horz" pos="279">
          <p15:clr>
            <a:srgbClr val="F26B43"/>
          </p15:clr>
        </p15:guide>
        <p15:guide id="7" orient="horz" pos="896">
          <p15:clr>
            <a:srgbClr val="F26B43"/>
          </p15:clr>
        </p15:guide>
        <p15:guide id="8" pos="3768">
          <p15:clr>
            <a:srgbClr val="F26B43"/>
          </p15:clr>
        </p15:guide>
        <p15:guide id="9" pos="3912">
          <p15:clr>
            <a:srgbClr val="F26B43"/>
          </p15:clr>
        </p15:guide>
      </p15:sldGuideLst>
    </p:ext>
  </p:extLst>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ggetto 3" hidden="1"/>
          <p:cNvGraphicFramePr>
            <a:graphicFrameLocks noChangeAspect="1"/>
          </p:cNvGraphicFramePr>
          <p:nvPr userDrawn="1">
            <p:custDataLst>
              <p:tags r:id="rId5"/>
            </p:custDataLst>
            <p:extLst>
              <p:ext uri="{D42A27DB-BD31-4B8C-83A1-F6EECF244321}">
                <p14:modId xmlns:p14="http://schemas.microsoft.com/office/powerpoint/2010/main" val="926398924"/>
              </p:ext>
            </p:extLst>
          </p:nvPr>
        </p:nvGraphicFramePr>
        <p:xfrm>
          <a:off x="1956" y="1590"/>
          <a:ext cx="1953" cy="1587"/>
        </p:xfrm>
        <a:graphic>
          <a:graphicData uri="http://schemas.openxmlformats.org/presentationml/2006/ole">
            <mc:AlternateContent xmlns:mc="http://schemas.openxmlformats.org/markup-compatibility/2006">
              <mc:Choice xmlns:v="urn:schemas-microsoft-com:vml" Requires="v">
                <p:oleObj name="Diapositiva think-cell" r:id="rId7" imgW="270" imgH="270" progId="TCLayout.ActiveDocument.1">
                  <p:embed/>
                </p:oleObj>
              </mc:Choice>
              <mc:Fallback>
                <p:oleObj name="Diapositiva think-cell" r:id="rId7" imgW="270" imgH="270" progId="TCLayout.ActiveDocument.1">
                  <p:embed/>
                  <p:pic>
                    <p:nvPicPr>
                      <p:cNvPr id="4" name="Oggetto 3" hidden="1"/>
                      <p:cNvPicPr/>
                      <p:nvPr/>
                    </p:nvPicPr>
                    <p:blipFill>
                      <a:blip r:embed="rId8"/>
                      <a:stretch>
                        <a:fillRect/>
                      </a:stretch>
                    </p:blipFill>
                    <p:spPr>
                      <a:xfrm>
                        <a:off x="1956" y="1590"/>
                        <a:ext cx="1953" cy="1587"/>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3A6D4CF0-19C4-48F5-9EA3-DC2135FEB60F}"/>
              </a:ext>
            </a:extLst>
          </p:cNvPr>
          <p:cNvSpPr/>
          <p:nvPr userDrawn="1">
            <p:custDataLst>
              <p:tags r:id="rId6"/>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it-IT" sz="3508" b="0" i="0" baseline="0" dirty="0">
              <a:solidFill>
                <a:schemeClr val="bg1"/>
              </a:solidFill>
              <a:latin typeface="KPMG Extralight" panose="020B0303030202040204" pitchFamily="34" charset="0"/>
              <a:ea typeface="+mj-ea"/>
              <a:cs typeface="+mj-cs"/>
              <a:sym typeface="KPMG Extralight" panose="020B0303030202040204" pitchFamily="34" charset="0"/>
            </a:endParaRPr>
          </a:p>
        </p:txBody>
      </p:sp>
      <p:sp>
        <p:nvSpPr>
          <p:cNvPr id="2" name="Title Placeholder 1"/>
          <p:cNvSpPr>
            <a:spLocks noGrp="1"/>
          </p:cNvSpPr>
          <p:nvPr>
            <p:ph type="title"/>
          </p:nvPr>
        </p:nvSpPr>
        <p:spPr>
          <a:xfrm>
            <a:off x="601786" y="451575"/>
            <a:ext cx="10976300" cy="723600"/>
          </a:xfrm>
          <a:prstGeom prst="rect">
            <a:avLst/>
          </a:prstGeom>
        </p:spPr>
        <p:txBody>
          <a:bodyPr vert="horz" lIns="0" tIns="0" rIns="0" bIns="0" rtlCol="0" anchor="t" anchorCtr="0">
            <a:noAutofit/>
          </a:bodyPr>
          <a:lstStyle/>
          <a:p>
            <a:r>
              <a:rPr lang="it-IT"/>
              <a:t>Fare clic per modificare lo stile del titolo</a:t>
            </a:r>
            <a:endParaRPr lang="en-US"/>
          </a:p>
        </p:txBody>
      </p:sp>
      <p:sp>
        <p:nvSpPr>
          <p:cNvPr id="3" name="Text Placeholder 2"/>
          <p:cNvSpPr>
            <a:spLocks noGrp="1"/>
          </p:cNvSpPr>
          <p:nvPr>
            <p:ph type="body" idx="1"/>
          </p:nvPr>
        </p:nvSpPr>
        <p:spPr>
          <a:xfrm>
            <a:off x="601788" y="1422400"/>
            <a:ext cx="10976297" cy="4604400"/>
          </a:xfrm>
          <a:prstGeom prst="rect">
            <a:avLst/>
          </a:prstGeom>
        </p:spPr>
        <p:txBody>
          <a:bodyPr vert="horz" lIns="0" tIns="0" rIns="0" bIns="0" rtlCol="0" anchor="t" anchorCtr="0">
            <a:no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29" name="Shape 8"/>
          <p:cNvSpPr txBox="1">
            <a:spLocks/>
          </p:cNvSpPr>
          <p:nvPr userDrawn="1"/>
        </p:nvSpPr>
        <p:spPr>
          <a:xfrm>
            <a:off x="11507721" y="6585163"/>
            <a:ext cx="480061" cy="149412"/>
          </a:xfrm>
          <a:prstGeom prst="rect">
            <a:avLst/>
          </a:prstGeom>
        </p:spPr>
        <p:txBody>
          <a:bodyPr lIns="0" tIns="0" rIns="0" bIns="0" anchor="t"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US" sz="1000" smtClean="0">
                <a:solidFill>
                  <a:schemeClr val="tx2"/>
                </a:solidFill>
                <a:latin typeface="+mn-lt"/>
                <a:ea typeface="Arial"/>
                <a:cs typeface="Arial" panose="020B0604020202020204" pitchFamily="34" charset="0"/>
              </a:rPr>
              <a:pPr algn="r"/>
              <a:t>‹N›</a:t>
            </a:fld>
            <a:endParaRPr lang="en-US" sz="831" dirty="0">
              <a:solidFill>
                <a:schemeClr val="tx2"/>
              </a:solidFill>
              <a:latin typeface="+mn-lt"/>
              <a:ea typeface="Arial"/>
              <a:cs typeface="Arial" panose="020B0604020202020204" pitchFamily="34" charset="0"/>
            </a:endParaRPr>
          </a:p>
        </p:txBody>
      </p:sp>
    </p:spTree>
    <p:extLst>
      <p:ext uri="{BB962C8B-B14F-4D97-AF65-F5344CB8AC3E}">
        <p14:creationId xmlns:p14="http://schemas.microsoft.com/office/powerpoint/2010/main" val="2657233491"/>
      </p:ext>
    </p:extLst>
  </p:cSld>
  <p:clrMap bg1="lt1" tx1="dk1" bg2="lt2" tx2="dk2" accent1="accent1" accent2="accent2" accent3="accent3" accent4="accent4" accent5="accent5" accent6="accent6" hlink="hlink" folHlink="folHlink"/>
  <p:sldLayoutIdLst>
    <p:sldLayoutId id="2147483756" r:id="rId1"/>
    <p:sldLayoutId id="2147483758" r:id="rId2"/>
    <p:sldLayoutId id="2147483759" r:id="rId3"/>
  </p:sldLayoutIdLst>
  <p:txStyles>
    <p:titleStyle>
      <a:lvl1pPr algn="l" defTabSz="844083" rtl="0" eaLnBrk="1" latinLnBrk="0" hangingPunct="1">
        <a:lnSpc>
          <a:spcPct val="70000"/>
        </a:lnSpc>
        <a:spcBef>
          <a:spcPct val="0"/>
        </a:spcBef>
        <a:buNone/>
        <a:defRPr sz="3508" kern="1200">
          <a:solidFill>
            <a:schemeClr val="tx2"/>
          </a:solidFill>
          <a:latin typeface="+mj-lt"/>
          <a:ea typeface="+mj-ea"/>
          <a:cs typeface="+mj-cs"/>
        </a:defRPr>
      </a:lvl1pPr>
    </p:titleStyle>
    <p:bodyStyle>
      <a:lvl1pPr marL="0" indent="0" algn="l" defTabSz="844083" rtl="0" eaLnBrk="1" latinLnBrk="0" hangingPunct="1">
        <a:lnSpc>
          <a:spcPct val="100000"/>
        </a:lnSpc>
        <a:spcBef>
          <a:spcPts val="0"/>
        </a:spcBef>
        <a:spcAft>
          <a:spcPts val="554"/>
        </a:spcAft>
        <a:buFontTx/>
        <a:buNone/>
        <a:defRPr sz="831" b="1" kern="1200">
          <a:solidFill>
            <a:schemeClr val="tx2"/>
          </a:solidFill>
          <a:latin typeface="+mn-lt"/>
          <a:ea typeface="+mn-ea"/>
          <a:cs typeface="+mn-cs"/>
        </a:defRPr>
      </a:lvl1pPr>
      <a:lvl2pPr marL="0" indent="0" algn="l" defTabSz="844083" rtl="0" eaLnBrk="1" latinLnBrk="0" hangingPunct="1">
        <a:lnSpc>
          <a:spcPct val="100000"/>
        </a:lnSpc>
        <a:spcBef>
          <a:spcPts val="0"/>
        </a:spcBef>
        <a:spcAft>
          <a:spcPts val="554"/>
        </a:spcAft>
        <a:buFontTx/>
        <a:buNone/>
        <a:defRPr sz="831" kern="1200">
          <a:solidFill>
            <a:schemeClr val="tx2"/>
          </a:solidFill>
          <a:latin typeface="+mn-lt"/>
          <a:ea typeface="+mn-ea"/>
          <a:cs typeface="+mn-cs"/>
        </a:defRPr>
      </a:lvl2pPr>
      <a:lvl3pPr marL="199390" indent="-199390"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831" kern="1200">
          <a:solidFill>
            <a:schemeClr val="tx2"/>
          </a:solidFill>
          <a:latin typeface="+mn-lt"/>
          <a:ea typeface="+mn-ea"/>
          <a:cs typeface="+mn-cs"/>
        </a:defRPr>
      </a:lvl3pPr>
      <a:lvl4pPr marL="332316" indent="-132926"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831" kern="1200">
          <a:solidFill>
            <a:schemeClr val="tx2"/>
          </a:solidFill>
          <a:latin typeface="+mn-lt"/>
          <a:ea typeface="+mn-ea"/>
          <a:cs typeface="+mn-cs"/>
        </a:defRPr>
      </a:lvl4pPr>
      <a:lvl5pPr marL="531706" indent="-199390"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831" kern="1200" baseline="0">
          <a:solidFill>
            <a:schemeClr val="tx2"/>
          </a:solidFill>
          <a:latin typeface="+mn-lt"/>
          <a:ea typeface="+mn-ea"/>
          <a:cs typeface="+mn-cs"/>
        </a:defRPr>
      </a:lvl5pPr>
      <a:lvl6pPr marL="1013564" indent="-212682"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831" kern="1200">
          <a:solidFill>
            <a:schemeClr val="tx2"/>
          </a:solidFill>
          <a:latin typeface="+mn-lt"/>
          <a:ea typeface="+mn-ea"/>
          <a:cs typeface="+mn-cs"/>
        </a:defRPr>
      </a:lvl6pPr>
      <a:lvl7pPr marL="1266124" indent="-262530"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831" kern="1200">
          <a:solidFill>
            <a:schemeClr val="tx2"/>
          </a:solidFill>
          <a:latin typeface="+mn-lt"/>
          <a:ea typeface="+mn-ea"/>
          <a:cs typeface="+mn-cs"/>
        </a:defRPr>
      </a:lvl7pPr>
      <a:lvl8pPr marL="1518684" indent="-211021"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831" kern="1200">
          <a:solidFill>
            <a:schemeClr val="tx2"/>
          </a:solidFill>
          <a:latin typeface="+mn-lt"/>
          <a:ea typeface="+mn-ea"/>
          <a:cs typeface="+mn-cs"/>
        </a:defRPr>
      </a:lvl8pPr>
      <a:lvl9pPr marL="3587351"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9pPr>
    </p:bodyStyle>
    <p:otherStyle>
      <a:defPPr>
        <a:defRPr lang="en-US"/>
      </a:defPPr>
      <a:lvl1pPr marL="0" algn="l" defTabSz="844083" rtl="0" eaLnBrk="1" latinLnBrk="0" hangingPunct="1">
        <a:defRPr sz="1662" kern="1200">
          <a:solidFill>
            <a:schemeClr val="tx1"/>
          </a:solidFill>
          <a:latin typeface="+mn-lt"/>
          <a:ea typeface="+mn-ea"/>
          <a:cs typeface="+mn-cs"/>
        </a:defRPr>
      </a:lvl1pPr>
      <a:lvl2pPr marL="422041" algn="l" defTabSz="844083" rtl="0" eaLnBrk="1" latinLnBrk="0" hangingPunct="1">
        <a:defRPr sz="1662" kern="1200">
          <a:solidFill>
            <a:schemeClr val="tx1"/>
          </a:solidFill>
          <a:latin typeface="+mn-lt"/>
          <a:ea typeface="+mn-ea"/>
          <a:cs typeface="+mn-cs"/>
        </a:defRPr>
      </a:lvl2pPr>
      <a:lvl3pPr marL="844083" algn="l" defTabSz="844083" rtl="0" eaLnBrk="1" latinLnBrk="0" hangingPunct="1">
        <a:defRPr sz="1662" kern="1200">
          <a:solidFill>
            <a:schemeClr val="tx1"/>
          </a:solidFill>
          <a:latin typeface="+mn-lt"/>
          <a:ea typeface="+mn-ea"/>
          <a:cs typeface="+mn-cs"/>
        </a:defRPr>
      </a:lvl3pPr>
      <a:lvl4pPr marL="1266124" algn="l" defTabSz="844083" rtl="0" eaLnBrk="1" latinLnBrk="0" hangingPunct="1">
        <a:defRPr sz="1662" kern="1200">
          <a:solidFill>
            <a:schemeClr val="tx1"/>
          </a:solidFill>
          <a:latin typeface="+mn-lt"/>
          <a:ea typeface="+mn-ea"/>
          <a:cs typeface="+mn-cs"/>
        </a:defRPr>
      </a:lvl4pPr>
      <a:lvl5pPr marL="1688165" algn="l" defTabSz="844083" rtl="0" eaLnBrk="1" latinLnBrk="0" hangingPunct="1">
        <a:defRPr sz="1662" kern="1200">
          <a:solidFill>
            <a:schemeClr val="tx1"/>
          </a:solidFill>
          <a:latin typeface="+mn-lt"/>
          <a:ea typeface="+mn-ea"/>
          <a:cs typeface="+mn-cs"/>
        </a:defRPr>
      </a:lvl5pPr>
      <a:lvl6pPr marL="2110207" algn="l" defTabSz="844083" rtl="0" eaLnBrk="1" latinLnBrk="0" hangingPunct="1">
        <a:defRPr sz="1662" kern="1200">
          <a:solidFill>
            <a:schemeClr val="tx1"/>
          </a:solidFill>
          <a:latin typeface="+mn-lt"/>
          <a:ea typeface="+mn-ea"/>
          <a:cs typeface="+mn-cs"/>
        </a:defRPr>
      </a:lvl6pPr>
      <a:lvl7pPr marL="2532248" algn="l" defTabSz="844083" rtl="0" eaLnBrk="1" latinLnBrk="0" hangingPunct="1">
        <a:defRPr sz="1662" kern="1200">
          <a:solidFill>
            <a:schemeClr val="tx1"/>
          </a:solidFill>
          <a:latin typeface="+mn-lt"/>
          <a:ea typeface="+mn-ea"/>
          <a:cs typeface="+mn-cs"/>
        </a:defRPr>
      </a:lvl7pPr>
      <a:lvl8pPr marL="2954289" algn="l" defTabSz="844083" rtl="0" eaLnBrk="1" latinLnBrk="0" hangingPunct="1">
        <a:defRPr sz="1662" kern="1200">
          <a:solidFill>
            <a:schemeClr val="tx1"/>
          </a:solidFill>
          <a:latin typeface="+mn-lt"/>
          <a:ea typeface="+mn-ea"/>
          <a:cs typeface="+mn-cs"/>
        </a:defRPr>
      </a:lvl8pPr>
      <a:lvl9pPr marL="3376331" algn="l" defTabSz="844083" rtl="0" eaLnBrk="1" latinLnBrk="0" hangingPunct="1">
        <a:defRPr sz="1662"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793">
          <p15:clr>
            <a:srgbClr val="F26B43"/>
          </p15:clr>
        </p15:guide>
        <p15:guide id="2" pos="379">
          <p15:clr>
            <a:srgbClr val="F26B43"/>
          </p15:clr>
        </p15:guide>
        <p15:guide id="3" pos="7301">
          <p15:clr>
            <a:srgbClr val="F26B43"/>
          </p15:clr>
        </p15:guide>
        <p15:guide id="4" orient="horz" pos="742">
          <p15:clr>
            <a:srgbClr val="F26B43"/>
          </p15:clr>
        </p15:guide>
        <p15:guide id="6" orient="horz" pos="279">
          <p15:clr>
            <a:srgbClr val="F26B43"/>
          </p15:clr>
        </p15:guide>
        <p15:guide id="7" orient="horz" pos="896">
          <p15:clr>
            <a:srgbClr val="F26B43"/>
          </p15:clr>
        </p15:guide>
        <p15:guide id="8" pos="3768">
          <p15:clr>
            <a:srgbClr val="F26B43"/>
          </p15:clr>
        </p15:guide>
        <p15:guide id="9" pos="3912">
          <p15:clr>
            <a:srgbClr val="F26B43"/>
          </p15:clr>
        </p15:guide>
      </p15:sldGuideLst>
    </p:ext>
  </p:extLst>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ggetto 3" hidden="1"/>
          <p:cNvGraphicFramePr>
            <a:graphicFrameLocks noChangeAspect="1"/>
          </p:cNvGraphicFramePr>
          <p:nvPr userDrawn="1">
            <p:custDataLst>
              <p:tags r:id="rId4"/>
            </p:custDataLst>
            <p:extLst>
              <p:ext uri="{D42A27DB-BD31-4B8C-83A1-F6EECF244321}">
                <p14:modId xmlns:p14="http://schemas.microsoft.com/office/powerpoint/2010/main" val="926398924"/>
              </p:ext>
            </p:extLst>
          </p:nvPr>
        </p:nvGraphicFramePr>
        <p:xfrm>
          <a:off x="1956" y="1590"/>
          <a:ext cx="1953" cy="1587"/>
        </p:xfrm>
        <a:graphic>
          <a:graphicData uri="http://schemas.openxmlformats.org/presentationml/2006/ole">
            <mc:AlternateContent xmlns:mc="http://schemas.openxmlformats.org/markup-compatibility/2006">
              <mc:Choice xmlns:v="urn:schemas-microsoft-com:vml" Requires="v">
                <p:oleObj name="Diapositiva think-cell" r:id="rId6" imgW="270" imgH="270" progId="TCLayout.ActiveDocument.1">
                  <p:embed/>
                </p:oleObj>
              </mc:Choice>
              <mc:Fallback>
                <p:oleObj name="Diapositiva think-cell" r:id="rId6" imgW="270" imgH="270" progId="TCLayout.ActiveDocument.1">
                  <p:embed/>
                  <p:pic>
                    <p:nvPicPr>
                      <p:cNvPr id="4" name="Oggetto 3" hidden="1"/>
                      <p:cNvPicPr/>
                      <p:nvPr/>
                    </p:nvPicPr>
                    <p:blipFill>
                      <a:blip r:embed="rId7"/>
                      <a:stretch>
                        <a:fillRect/>
                      </a:stretch>
                    </p:blipFill>
                    <p:spPr>
                      <a:xfrm>
                        <a:off x="1956" y="1590"/>
                        <a:ext cx="1953" cy="1587"/>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3A6D4CF0-19C4-48F5-9EA3-DC2135FEB60F}"/>
              </a:ext>
            </a:extLst>
          </p:cNvPr>
          <p:cNvSpPr/>
          <p:nvPr userDrawn="1">
            <p:custDataLst>
              <p:tags r:id="rId5"/>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it-IT" sz="3508" b="0" i="0" baseline="0" dirty="0">
              <a:solidFill>
                <a:schemeClr val="bg1"/>
              </a:solidFill>
              <a:latin typeface="KPMG Extralight" panose="020B0303030202040204" pitchFamily="34" charset="0"/>
              <a:ea typeface="+mj-ea"/>
              <a:cs typeface="+mj-cs"/>
              <a:sym typeface="KPMG Extralight" panose="020B0303030202040204" pitchFamily="34" charset="0"/>
            </a:endParaRPr>
          </a:p>
        </p:txBody>
      </p:sp>
      <p:sp>
        <p:nvSpPr>
          <p:cNvPr id="2" name="Title Placeholder 1"/>
          <p:cNvSpPr>
            <a:spLocks noGrp="1"/>
          </p:cNvSpPr>
          <p:nvPr>
            <p:ph type="title"/>
          </p:nvPr>
        </p:nvSpPr>
        <p:spPr>
          <a:xfrm>
            <a:off x="601786" y="451575"/>
            <a:ext cx="10976300" cy="723600"/>
          </a:xfrm>
          <a:prstGeom prst="rect">
            <a:avLst/>
          </a:prstGeom>
        </p:spPr>
        <p:txBody>
          <a:bodyPr vert="horz" lIns="0" tIns="0" rIns="0" bIns="0" rtlCol="0" anchor="t" anchorCtr="0">
            <a:noAutofit/>
          </a:bodyPr>
          <a:lstStyle/>
          <a:p>
            <a:r>
              <a:rPr lang="it-IT"/>
              <a:t>Fare clic per modificare lo stile del titolo</a:t>
            </a:r>
            <a:endParaRPr lang="en-US"/>
          </a:p>
        </p:txBody>
      </p:sp>
      <p:sp>
        <p:nvSpPr>
          <p:cNvPr id="3" name="Text Placeholder 2"/>
          <p:cNvSpPr>
            <a:spLocks noGrp="1"/>
          </p:cNvSpPr>
          <p:nvPr>
            <p:ph type="body" idx="1"/>
          </p:nvPr>
        </p:nvSpPr>
        <p:spPr>
          <a:xfrm>
            <a:off x="601788" y="1422400"/>
            <a:ext cx="10976297" cy="4604400"/>
          </a:xfrm>
          <a:prstGeom prst="rect">
            <a:avLst/>
          </a:prstGeom>
        </p:spPr>
        <p:txBody>
          <a:bodyPr vert="horz" lIns="0" tIns="0" rIns="0" bIns="0" rtlCol="0" anchor="t" anchorCtr="0">
            <a:no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29" name="Shape 8"/>
          <p:cNvSpPr txBox="1">
            <a:spLocks/>
          </p:cNvSpPr>
          <p:nvPr userDrawn="1"/>
        </p:nvSpPr>
        <p:spPr>
          <a:xfrm>
            <a:off x="11507721" y="6585163"/>
            <a:ext cx="480061" cy="149412"/>
          </a:xfrm>
          <a:prstGeom prst="rect">
            <a:avLst/>
          </a:prstGeom>
        </p:spPr>
        <p:txBody>
          <a:bodyPr lIns="0" tIns="0" rIns="0" bIns="0" anchor="t"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US" sz="1000" smtClean="0">
                <a:solidFill>
                  <a:schemeClr val="tx2"/>
                </a:solidFill>
                <a:latin typeface="+mn-lt"/>
                <a:ea typeface="Arial"/>
                <a:cs typeface="Arial" panose="020B0604020202020204" pitchFamily="34" charset="0"/>
              </a:rPr>
              <a:pPr algn="r"/>
              <a:t>‹N›</a:t>
            </a:fld>
            <a:endParaRPr lang="en-US" sz="831" dirty="0">
              <a:solidFill>
                <a:schemeClr val="tx2"/>
              </a:solidFill>
              <a:latin typeface="+mn-lt"/>
              <a:ea typeface="Arial"/>
              <a:cs typeface="Arial" panose="020B0604020202020204" pitchFamily="34" charset="0"/>
            </a:endParaRPr>
          </a:p>
        </p:txBody>
      </p:sp>
    </p:spTree>
    <p:extLst>
      <p:ext uri="{BB962C8B-B14F-4D97-AF65-F5344CB8AC3E}">
        <p14:creationId xmlns:p14="http://schemas.microsoft.com/office/powerpoint/2010/main" val="4290235413"/>
      </p:ext>
    </p:extLst>
  </p:cSld>
  <p:clrMap bg1="lt1" tx1="dk1" bg2="lt2" tx2="dk2" accent1="accent1" accent2="accent2" accent3="accent3" accent4="accent4" accent5="accent5" accent6="accent6" hlink="hlink" folHlink="folHlink"/>
  <p:sldLayoutIdLst>
    <p:sldLayoutId id="2147483761" r:id="rId1"/>
    <p:sldLayoutId id="2147483763" r:id="rId2"/>
  </p:sldLayoutIdLst>
  <p:txStyles>
    <p:titleStyle>
      <a:lvl1pPr algn="l" defTabSz="844083" rtl="0" eaLnBrk="1" latinLnBrk="0" hangingPunct="1">
        <a:lnSpc>
          <a:spcPct val="70000"/>
        </a:lnSpc>
        <a:spcBef>
          <a:spcPct val="0"/>
        </a:spcBef>
        <a:buNone/>
        <a:defRPr sz="3508" kern="1200">
          <a:solidFill>
            <a:schemeClr val="tx2"/>
          </a:solidFill>
          <a:latin typeface="+mj-lt"/>
          <a:ea typeface="+mj-ea"/>
          <a:cs typeface="+mj-cs"/>
        </a:defRPr>
      </a:lvl1pPr>
    </p:titleStyle>
    <p:bodyStyle>
      <a:lvl1pPr marL="0" indent="0" algn="l" defTabSz="844083" rtl="0" eaLnBrk="1" latinLnBrk="0" hangingPunct="1">
        <a:lnSpc>
          <a:spcPct val="100000"/>
        </a:lnSpc>
        <a:spcBef>
          <a:spcPts val="0"/>
        </a:spcBef>
        <a:spcAft>
          <a:spcPts val="554"/>
        </a:spcAft>
        <a:buFontTx/>
        <a:buNone/>
        <a:defRPr sz="831" b="1" kern="1200">
          <a:solidFill>
            <a:schemeClr val="tx2"/>
          </a:solidFill>
          <a:latin typeface="+mn-lt"/>
          <a:ea typeface="+mn-ea"/>
          <a:cs typeface="+mn-cs"/>
        </a:defRPr>
      </a:lvl1pPr>
      <a:lvl2pPr marL="0" indent="0" algn="l" defTabSz="844083" rtl="0" eaLnBrk="1" latinLnBrk="0" hangingPunct="1">
        <a:lnSpc>
          <a:spcPct val="100000"/>
        </a:lnSpc>
        <a:spcBef>
          <a:spcPts val="0"/>
        </a:spcBef>
        <a:spcAft>
          <a:spcPts val="554"/>
        </a:spcAft>
        <a:buFontTx/>
        <a:buNone/>
        <a:defRPr sz="831" kern="1200">
          <a:solidFill>
            <a:schemeClr val="tx2"/>
          </a:solidFill>
          <a:latin typeface="+mn-lt"/>
          <a:ea typeface="+mn-ea"/>
          <a:cs typeface="+mn-cs"/>
        </a:defRPr>
      </a:lvl2pPr>
      <a:lvl3pPr marL="199390" indent="-199390"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831" kern="1200">
          <a:solidFill>
            <a:schemeClr val="tx2"/>
          </a:solidFill>
          <a:latin typeface="+mn-lt"/>
          <a:ea typeface="+mn-ea"/>
          <a:cs typeface="+mn-cs"/>
        </a:defRPr>
      </a:lvl3pPr>
      <a:lvl4pPr marL="332316" indent="-132926"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831" kern="1200">
          <a:solidFill>
            <a:schemeClr val="tx2"/>
          </a:solidFill>
          <a:latin typeface="+mn-lt"/>
          <a:ea typeface="+mn-ea"/>
          <a:cs typeface="+mn-cs"/>
        </a:defRPr>
      </a:lvl4pPr>
      <a:lvl5pPr marL="531706" indent="-199390"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831" kern="1200" baseline="0">
          <a:solidFill>
            <a:schemeClr val="tx2"/>
          </a:solidFill>
          <a:latin typeface="+mn-lt"/>
          <a:ea typeface="+mn-ea"/>
          <a:cs typeface="+mn-cs"/>
        </a:defRPr>
      </a:lvl5pPr>
      <a:lvl6pPr marL="1013564" indent="-212682"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831" kern="1200">
          <a:solidFill>
            <a:schemeClr val="tx2"/>
          </a:solidFill>
          <a:latin typeface="+mn-lt"/>
          <a:ea typeface="+mn-ea"/>
          <a:cs typeface="+mn-cs"/>
        </a:defRPr>
      </a:lvl6pPr>
      <a:lvl7pPr marL="1266124" indent="-262530"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831" kern="1200">
          <a:solidFill>
            <a:schemeClr val="tx2"/>
          </a:solidFill>
          <a:latin typeface="+mn-lt"/>
          <a:ea typeface="+mn-ea"/>
          <a:cs typeface="+mn-cs"/>
        </a:defRPr>
      </a:lvl7pPr>
      <a:lvl8pPr marL="1518684" indent="-211021"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831" kern="1200">
          <a:solidFill>
            <a:schemeClr val="tx2"/>
          </a:solidFill>
          <a:latin typeface="+mn-lt"/>
          <a:ea typeface="+mn-ea"/>
          <a:cs typeface="+mn-cs"/>
        </a:defRPr>
      </a:lvl8pPr>
      <a:lvl9pPr marL="3587351"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9pPr>
    </p:bodyStyle>
    <p:otherStyle>
      <a:defPPr>
        <a:defRPr lang="en-US"/>
      </a:defPPr>
      <a:lvl1pPr marL="0" algn="l" defTabSz="844083" rtl="0" eaLnBrk="1" latinLnBrk="0" hangingPunct="1">
        <a:defRPr sz="1662" kern="1200">
          <a:solidFill>
            <a:schemeClr val="tx1"/>
          </a:solidFill>
          <a:latin typeface="+mn-lt"/>
          <a:ea typeface="+mn-ea"/>
          <a:cs typeface="+mn-cs"/>
        </a:defRPr>
      </a:lvl1pPr>
      <a:lvl2pPr marL="422041" algn="l" defTabSz="844083" rtl="0" eaLnBrk="1" latinLnBrk="0" hangingPunct="1">
        <a:defRPr sz="1662" kern="1200">
          <a:solidFill>
            <a:schemeClr val="tx1"/>
          </a:solidFill>
          <a:latin typeface="+mn-lt"/>
          <a:ea typeface="+mn-ea"/>
          <a:cs typeface="+mn-cs"/>
        </a:defRPr>
      </a:lvl2pPr>
      <a:lvl3pPr marL="844083" algn="l" defTabSz="844083" rtl="0" eaLnBrk="1" latinLnBrk="0" hangingPunct="1">
        <a:defRPr sz="1662" kern="1200">
          <a:solidFill>
            <a:schemeClr val="tx1"/>
          </a:solidFill>
          <a:latin typeface="+mn-lt"/>
          <a:ea typeface="+mn-ea"/>
          <a:cs typeface="+mn-cs"/>
        </a:defRPr>
      </a:lvl3pPr>
      <a:lvl4pPr marL="1266124" algn="l" defTabSz="844083" rtl="0" eaLnBrk="1" latinLnBrk="0" hangingPunct="1">
        <a:defRPr sz="1662" kern="1200">
          <a:solidFill>
            <a:schemeClr val="tx1"/>
          </a:solidFill>
          <a:latin typeface="+mn-lt"/>
          <a:ea typeface="+mn-ea"/>
          <a:cs typeface="+mn-cs"/>
        </a:defRPr>
      </a:lvl4pPr>
      <a:lvl5pPr marL="1688165" algn="l" defTabSz="844083" rtl="0" eaLnBrk="1" latinLnBrk="0" hangingPunct="1">
        <a:defRPr sz="1662" kern="1200">
          <a:solidFill>
            <a:schemeClr val="tx1"/>
          </a:solidFill>
          <a:latin typeface="+mn-lt"/>
          <a:ea typeface="+mn-ea"/>
          <a:cs typeface="+mn-cs"/>
        </a:defRPr>
      </a:lvl5pPr>
      <a:lvl6pPr marL="2110207" algn="l" defTabSz="844083" rtl="0" eaLnBrk="1" latinLnBrk="0" hangingPunct="1">
        <a:defRPr sz="1662" kern="1200">
          <a:solidFill>
            <a:schemeClr val="tx1"/>
          </a:solidFill>
          <a:latin typeface="+mn-lt"/>
          <a:ea typeface="+mn-ea"/>
          <a:cs typeface="+mn-cs"/>
        </a:defRPr>
      </a:lvl6pPr>
      <a:lvl7pPr marL="2532248" algn="l" defTabSz="844083" rtl="0" eaLnBrk="1" latinLnBrk="0" hangingPunct="1">
        <a:defRPr sz="1662" kern="1200">
          <a:solidFill>
            <a:schemeClr val="tx1"/>
          </a:solidFill>
          <a:latin typeface="+mn-lt"/>
          <a:ea typeface="+mn-ea"/>
          <a:cs typeface="+mn-cs"/>
        </a:defRPr>
      </a:lvl7pPr>
      <a:lvl8pPr marL="2954289" algn="l" defTabSz="844083" rtl="0" eaLnBrk="1" latinLnBrk="0" hangingPunct="1">
        <a:defRPr sz="1662" kern="1200">
          <a:solidFill>
            <a:schemeClr val="tx1"/>
          </a:solidFill>
          <a:latin typeface="+mn-lt"/>
          <a:ea typeface="+mn-ea"/>
          <a:cs typeface="+mn-cs"/>
        </a:defRPr>
      </a:lvl8pPr>
      <a:lvl9pPr marL="3376331" algn="l" defTabSz="844083" rtl="0" eaLnBrk="1" latinLnBrk="0" hangingPunct="1">
        <a:defRPr sz="1662"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793">
          <p15:clr>
            <a:srgbClr val="F26B43"/>
          </p15:clr>
        </p15:guide>
        <p15:guide id="2" pos="379">
          <p15:clr>
            <a:srgbClr val="F26B43"/>
          </p15:clr>
        </p15:guide>
        <p15:guide id="3" pos="7301">
          <p15:clr>
            <a:srgbClr val="F26B43"/>
          </p15:clr>
        </p15:guide>
        <p15:guide id="4" orient="horz" pos="742">
          <p15:clr>
            <a:srgbClr val="F26B43"/>
          </p15:clr>
        </p15:guide>
        <p15:guide id="6" orient="horz" pos="279">
          <p15:clr>
            <a:srgbClr val="F26B43"/>
          </p15:clr>
        </p15:guide>
        <p15:guide id="7" orient="horz" pos="896">
          <p15:clr>
            <a:srgbClr val="F26B43"/>
          </p15:clr>
        </p15:guide>
        <p15:guide id="8" pos="3768">
          <p15:clr>
            <a:srgbClr val="F26B43"/>
          </p15:clr>
        </p15:guide>
        <p15:guide id="9" pos="3912">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ggetto 3" hidden="1"/>
          <p:cNvGraphicFramePr>
            <a:graphicFrameLocks noChangeAspect="1"/>
          </p:cNvGraphicFramePr>
          <p:nvPr userDrawn="1">
            <p:custDataLst>
              <p:tags r:id="rId3"/>
            </p:custDataLst>
            <p:extLst>
              <p:ext uri="{D42A27DB-BD31-4B8C-83A1-F6EECF244321}">
                <p14:modId xmlns:p14="http://schemas.microsoft.com/office/powerpoint/2010/main" val="2370401822"/>
              </p:ext>
            </p:extLst>
          </p:nvPr>
        </p:nvGraphicFramePr>
        <p:xfrm>
          <a:off x="1956" y="1590"/>
          <a:ext cx="1953" cy="1587"/>
        </p:xfrm>
        <a:graphic>
          <a:graphicData uri="http://schemas.openxmlformats.org/presentationml/2006/ole">
            <mc:AlternateContent xmlns:mc="http://schemas.openxmlformats.org/markup-compatibility/2006">
              <mc:Choice xmlns:v="urn:schemas-microsoft-com:vml" Requires="v">
                <p:oleObj name="Diapositiva think-cell" r:id="rId5" imgW="270" imgH="270" progId="TCLayout.ActiveDocument.1">
                  <p:embed/>
                </p:oleObj>
              </mc:Choice>
              <mc:Fallback>
                <p:oleObj name="Diapositiva think-cell" r:id="rId5" imgW="270" imgH="270" progId="TCLayout.ActiveDocument.1">
                  <p:embed/>
                  <p:pic>
                    <p:nvPicPr>
                      <p:cNvPr id="4" name="Oggetto 3" hidden="1"/>
                      <p:cNvPicPr/>
                      <p:nvPr/>
                    </p:nvPicPr>
                    <p:blipFill>
                      <a:blip r:embed="rId6"/>
                      <a:stretch>
                        <a:fillRect/>
                      </a:stretch>
                    </p:blipFill>
                    <p:spPr>
                      <a:xfrm>
                        <a:off x="1956" y="1590"/>
                        <a:ext cx="1953" cy="1587"/>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521B2D18-7ADD-45B4-BE82-56B7479EE9BC}"/>
              </a:ext>
            </a:extLst>
          </p:cNvPr>
          <p:cNvSpPr/>
          <p:nvPr userDrawn="1">
            <p:custDataLst>
              <p:tags r:id="rId4"/>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it-IT" sz="3508" b="0" i="0" baseline="0" dirty="0">
              <a:solidFill>
                <a:schemeClr val="bg1"/>
              </a:solidFill>
              <a:latin typeface="KPMG Extralight" panose="020B0303030202040204" pitchFamily="34" charset="0"/>
              <a:ea typeface="+mj-ea"/>
              <a:cs typeface="+mj-cs"/>
              <a:sym typeface="KPMG Extralight" panose="020B0303030202040204" pitchFamily="34" charset="0"/>
            </a:endParaRPr>
          </a:p>
        </p:txBody>
      </p:sp>
      <p:sp>
        <p:nvSpPr>
          <p:cNvPr id="2" name="Title Placeholder 1"/>
          <p:cNvSpPr>
            <a:spLocks noGrp="1"/>
          </p:cNvSpPr>
          <p:nvPr>
            <p:ph type="title"/>
          </p:nvPr>
        </p:nvSpPr>
        <p:spPr>
          <a:xfrm>
            <a:off x="601786" y="451575"/>
            <a:ext cx="10976300" cy="723600"/>
          </a:xfrm>
          <a:prstGeom prst="rect">
            <a:avLst/>
          </a:prstGeom>
        </p:spPr>
        <p:txBody>
          <a:bodyPr vert="horz" lIns="0" tIns="0" rIns="0" bIns="0" rtlCol="0" anchor="t" anchorCtr="0">
            <a:noAutofit/>
          </a:bodyPr>
          <a:lstStyle/>
          <a:p>
            <a:r>
              <a:rPr lang="it-IT"/>
              <a:t>Fare clic per modificare lo stile del titolo</a:t>
            </a:r>
            <a:endParaRPr lang="en-US" dirty="0"/>
          </a:p>
        </p:txBody>
      </p:sp>
      <p:sp>
        <p:nvSpPr>
          <p:cNvPr id="3" name="Text Placeholder 2"/>
          <p:cNvSpPr>
            <a:spLocks noGrp="1"/>
          </p:cNvSpPr>
          <p:nvPr>
            <p:ph type="body" idx="1"/>
          </p:nvPr>
        </p:nvSpPr>
        <p:spPr>
          <a:xfrm>
            <a:off x="601788" y="1422400"/>
            <a:ext cx="10976297" cy="4604400"/>
          </a:xfrm>
          <a:prstGeom prst="rect">
            <a:avLst/>
          </a:prstGeom>
        </p:spPr>
        <p:txBody>
          <a:bodyPr vert="horz" lIns="0" tIns="0" rIns="0" bIns="0" rtlCol="0" anchor="t" anchorCtr="0">
            <a:no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29" name="Shape 8"/>
          <p:cNvSpPr txBox="1">
            <a:spLocks/>
          </p:cNvSpPr>
          <p:nvPr userDrawn="1"/>
        </p:nvSpPr>
        <p:spPr>
          <a:xfrm>
            <a:off x="11507721" y="6585163"/>
            <a:ext cx="480061" cy="149412"/>
          </a:xfrm>
          <a:prstGeom prst="rect">
            <a:avLst/>
          </a:prstGeom>
        </p:spPr>
        <p:txBody>
          <a:bodyPr lIns="0" tIns="0" rIns="0" bIns="0" anchor="t"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US" smtClean="0">
                <a:solidFill>
                  <a:srgbClr val="44546A"/>
                </a:solidFill>
                <a:cs typeface="Arial" panose="020B0604020202020204" pitchFamily="34" charset="0"/>
              </a:rPr>
              <a:pPr algn="r"/>
              <a:t>‹N›</a:t>
            </a:fld>
            <a:endParaRPr lang="en-US" sz="831" dirty="0">
              <a:solidFill>
                <a:srgbClr val="44546A"/>
              </a:solidFill>
              <a:cs typeface="Arial" panose="020B0604020202020204" pitchFamily="34" charset="0"/>
            </a:endParaRPr>
          </a:p>
        </p:txBody>
      </p:sp>
    </p:spTree>
    <p:extLst>
      <p:ext uri="{BB962C8B-B14F-4D97-AF65-F5344CB8AC3E}">
        <p14:creationId xmlns:p14="http://schemas.microsoft.com/office/powerpoint/2010/main" val="1353029509"/>
      </p:ext>
    </p:extLst>
  </p:cSld>
  <p:clrMap bg1="lt1" tx1="dk1" bg2="lt2" tx2="dk2" accent1="accent1" accent2="accent2" accent3="accent3" accent4="accent4" accent5="accent5" accent6="accent6" hlink="hlink" folHlink="folHlink"/>
  <p:sldLayoutIdLst>
    <p:sldLayoutId id="2147483674" r:id="rId1"/>
  </p:sldLayoutIdLst>
  <p:txStyles>
    <p:titleStyle>
      <a:lvl1pPr algn="l" defTabSz="844083" rtl="0" eaLnBrk="1" latinLnBrk="0" hangingPunct="1">
        <a:lnSpc>
          <a:spcPct val="70000"/>
        </a:lnSpc>
        <a:spcBef>
          <a:spcPct val="0"/>
        </a:spcBef>
        <a:buNone/>
        <a:defRPr sz="3508" kern="1200">
          <a:solidFill>
            <a:schemeClr val="tx2"/>
          </a:solidFill>
          <a:latin typeface="+mj-lt"/>
          <a:ea typeface="+mj-ea"/>
          <a:cs typeface="+mj-cs"/>
        </a:defRPr>
      </a:lvl1pPr>
    </p:titleStyle>
    <p:bodyStyle>
      <a:lvl1pPr marL="0" indent="0" algn="l" defTabSz="844083" rtl="0" eaLnBrk="1" latinLnBrk="0" hangingPunct="1">
        <a:lnSpc>
          <a:spcPct val="100000"/>
        </a:lnSpc>
        <a:spcBef>
          <a:spcPts val="0"/>
        </a:spcBef>
        <a:spcAft>
          <a:spcPts val="554"/>
        </a:spcAft>
        <a:buFontTx/>
        <a:buNone/>
        <a:defRPr sz="831" b="1" kern="1200">
          <a:solidFill>
            <a:schemeClr val="tx2"/>
          </a:solidFill>
          <a:latin typeface="+mn-lt"/>
          <a:ea typeface="+mn-ea"/>
          <a:cs typeface="+mn-cs"/>
        </a:defRPr>
      </a:lvl1pPr>
      <a:lvl2pPr marL="0" indent="0" algn="l" defTabSz="844083" rtl="0" eaLnBrk="1" latinLnBrk="0" hangingPunct="1">
        <a:lnSpc>
          <a:spcPct val="100000"/>
        </a:lnSpc>
        <a:spcBef>
          <a:spcPts val="0"/>
        </a:spcBef>
        <a:spcAft>
          <a:spcPts val="554"/>
        </a:spcAft>
        <a:buFontTx/>
        <a:buNone/>
        <a:defRPr sz="831" kern="1200">
          <a:solidFill>
            <a:schemeClr val="tx2"/>
          </a:solidFill>
          <a:latin typeface="+mn-lt"/>
          <a:ea typeface="+mn-ea"/>
          <a:cs typeface="+mn-cs"/>
        </a:defRPr>
      </a:lvl2pPr>
      <a:lvl3pPr marL="199390" indent="-199390"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831" kern="1200">
          <a:solidFill>
            <a:schemeClr val="tx2"/>
          </a:solidFill>
          <a:latin typeface="+mn-lt"/>
          <a:ea typeface="+mn-ea"/>
          <a:cs typeface="+mn-cs"/>
        </a:defRPr>
      </a:lvl3pPr>
      <a:lvl4pPr marL="332316" indent="-132926"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831" kern="1200">
          <a:solidFill>
            <a:schemeClr val="tx2"/>
          </a:solidFill>
          <a:latin typeface="+mn-lt"/>
          <a:ea typeface="+mn-ea"/>
          <a:cs typeface="+mn-cs"/>
        </a:defRPr>
      </a:lvl4pPr>
      <a:lvl5pPr marL="531706" indent="-199390"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831" kern="1200" baseline="0">
          <a:solidFill>
            <a:schemeClr val="tx2"/>
          </a:solidFill>
          <a:latin typeface="+mn-lt"/>
          <a:ea typeface="+mn-ea"/>
          <a:cs typeface="+mn-cs"/>
        </a:defRPr>
      </a:lvl5pPr>
      <a:lvl6pPr marL="1013564" indent="-212682"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831" kern="1200">
          <a:solidFill>
            <a:schemeClr val="tx2"/>
          </a:solidFill>
          <a:latin typeface="+mn-lt"/>
          <a:ea typeface="+mn-ea"/>
          <a:cs typeface="+mn-cs"/>
        </a:defRPr>
      </a:lvl6pPr>
      <a:lvl7pPr marL="1266124" indent="-262530"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831" kern="1200">
          <a:solidFill>
            <a:schemeClr val="tx2"/>
          </a:solidFill>
          <a:latin typeface="+mn-lt"/>
          <a:ea typeface="+mn-ea"/>
          <a:cs typeface="+mn-cs"/>
        </a:defRPr>
      </a:lvl7pPr>
      <a:lvl8pPr marL="1518684" indent="-211021"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831" kern="1200">
          <a:solidFill>
            <a:schemeClr val="tx2"/>
          </a:solidFill>
          <a:latin typeface="+mn-lt"/>
          <a:ea typeface="+mn-ea"/>
          <a:cs typeface="+mn-cs"/>
        </a:defRPr>
      </a:lvl8pPr>
      <a:lvl9pPr marL="3587351"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9pPr>
    </p:bodyStyle>
    <p:otherStyle>
      <a:defPPr>
        <a:defRPr lang="en-US"/>
      </a:defPPr>
      <a:lvl1pPr marL="0" algn="l" defTabSz="844083" rtl="0" eaLnBrk="1" latinLnBrk="0" hangingPunct="1">
        <a:defRPr sz="1662" kern="1200">
          <a:solidFill>
            <a:schemeClr val="tx1"/>
          </a:solidFill>
          <a:latin typeface="+mn-lt"/>
          <a:ea typeface="+mn-ea"/>
          <a:cs typeface="+mn-cs"/>
        </a:defRPr>
      </a:lvl1pPr>
      <a:lvl2pPr marL="422041" algn="l" defTabSz="844083" rtl="0" eaLnBrk="1" latinLnBrk="0" hangingPunct="1">
        <a:defRPr sz="1662" kern="1200">
          <a:solidFill>
            <a:schemeClr val="tx1"/>
          </a:solidFill>
          <a:latin typeface="+mn-lt"/>
          <a:ea typeface="+mn-ea"/>
          <a:cs typeface="+mn-cs"/>
        </a:defRPr>
      </a:lvl2pPr>
      <a:lvl3pPr marL="844083" algn="l" defTabSz="844083" rtl="0" eaLnBrk="1" latinLnBrk="0" hangingPunct="1">
        <a:defRPr sz="1662" kern="1200">
          <a:solidFill>
            <a:schemeClr val="tx1"/>
          </a:solidFill>
          <a:latin typeface="+mn-lt"/>
          <a:ea typeface="+mn-ea"/>
          <a:cs typeface="+mn-cs"/>
        </a:defRPr>
      </a:lvl3pPr>
      <a:lvl4pPr marL="1266124" algn="l" defTabSz="844083" rtl="0" eaLnBrk="1" latinLnBrk="0" hangingPunct="1">
        <a:defRPr sz="1662" kern="1200">
          <a:solidFill>
            <a:schemeClr val="tx1"/>
          </a:solidFill>
          <a:latin typeface="+mn-lt"/>
          <a:ea typeface="+mn-ea"/>
          <a:cs typeface="+mn-cs"/>
        </a:defRPr>
      </a:lvl4pPr>
      <a:lvl5pPr marL="1688165" algn="l" defTabSz="844083" rtl="0" eaLnBrk="1" latinLnBrk="0" hangingPunct="1">
        <a:defRPr sz="1662" kern="1200">
          <a:solidFill>
            <a:schemeClr val="tx1"/>
          </a:solidFill>
          <a:latin typeface="+mn-lt"/>
          <a:ea typeface="+mn-ea"/>
          <a:cs typeface="+mn-cs"/>
        </a:defRPr>
      </a:lvl5pPr>
      <a:lvl6pPr marL="2110207" algn="l" defTabSz="844083" rtl="0" eaLnBrk="1" latinLnBrk="0" hangingPunct="1">
        <a:defRPr sz="1662" kern="1200">
          <a:solidFill>
            <a:schemeClr val="tx1"/>
          </a:solidFill>
          <a:latin typeface="+mn-lt"/>
          <a:ea typeface="+mn-ea"/>
          <a:cs typeface="+mn-cs"/>
        </a:defRPr>
      </a:lvl6pPr>
      <a:lvl7pPr marL="2532248" algn="l" defTabSz="844083" rtl="0" eaLnBrk="1" latinLnBrk="0" hangingPunct="1">
        <a:defRPr sz="1662" kern="1200">
          <a:solidFill>
            <a:schemeClr val="tx1"/>
          </a:solidFill>
          <a:latin typeface="+mn-lt"/>
          <a:ea typeface="+mn-ea"/>
          <a:cs typeface="+mn-cs"/>
        </a:defRPr>
      </a:lvl7pPr>
      <a:lvl8pPr marL="2954289" algn="l" defTabSz="844083" rtl="0" eaLnBrk="1" latinLnBrk="0" hangingPunct="1">
        <a:defRPr sz="1662" kern="1200">
          <a:solidFill>
            <a:schemeClr val="tx1"/>
          </a:solidFill>
          <a:latin typeface="+mn-lt"/>
          <a:ea typeface="+mn-ea"/>
          <a:cs typeface="+mn-cs"/>
        </a:defRPr>
      </a:lvl8pPr>
      <a:lvl9pPr marL="3376331" algn="l" defTabSz="844083" rtl="0" eaLnBrk="1" latinLnBrk="0" hangingPunct="1">
        <a:defRPr sz="1662"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793">
          <p15:clr>
            <a:srgbClr val="F26B43"/>
          </p15:clr>
        </p15:guide>
        <p15:guide id="2" pos="379">
          <p15:clr>
            <a:srgbClr val="F26B43"/>
          </p15:clr>
        </p15:guide>
        <p15:guide id="3" pos="7301">
          <p15:clr>
            <a:srgbClr val="F26B43"/>
          </p15:clr>
        </p15:guide>
        <p15:guide id="4" orient="horz" pos="742">
          <p15:clr>
            <a:srgbClr val="F26B43"/>
          </p15:clr>
        </p15:guide>
        <p15:guide id="5" orient="horz" pos="279">
          <p15:clr>
            <a:srgbClr val="F26B43"/>
          </p15:clr>
        </p15:guide>
        <p15:guide id="6" orient="horz" pos="896">
          <p15:clr>
            <a:srgbClr val="F26B43"/>
          </p15:clr>
        </p15:guide>
        <p15:guide id="7" pos="3768">
          <p15:clr>
            <a:srgbClr val="F26B43"/>
          </p15:clr>
        </p15:guide>
        <p15:guide id="8" pos="3912">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ggetto 3" hidden="1"/>
          <p:cNvGraphicFramePr>
            <a:graphicFrameLocks noChangeAspect="1"/>
          </p:cNvGraphicFramePr>
          <p:nvPr userDrawn="1">
            <p:custDataLst>
              <p:tags r:id="rId4"/>
            </p:custDataLst>
            <p:extLst>
              <p:ext uri="{D42A27DB-BD31-4B8C-83A1-F6EECF244321}">
                <p14:modId xmlns:p14="http://schemas.microsoft.com/office/powerpoint/2010/main" val="533376248"/>
              </p:ext>
            </p:extLst>
          </p:nvPr>
        </p:nvGraphicFramePr>
        <p:xfrm>
          <a:off x="1956" y="1590"/>
          <a:ext cx="1953" cy="1587"/>
        </p:xfrm>
        <a:graphic>
          <a:graphicData uri="http://schemas.openxmlformats.org/presentationml/2006/ole">
            <mc:AlternateContent xmlns:mc="http://schemas.openxmlformats.org/markup-compatibility/2006">
              <mc:Choice xmlns:v="urn:schemas-microsoft-com:vml" Requires="v">
                <p:oleObj name="Diapositiva think-cell" r:id="rId6" imgW="270" imgH="270" progId="TCLayout.ActiveDocument.1">
                  <p:embed/>
                </p:oleObj>
              </mc:Choice>
              <mc:Fallback>
                <p:oleObj name="Diapositiva think-cell" r:id="rId6" imgW="270" imgH="270" progId="TCLayout.ActiveDocument.1">
                  <p:embed/>
                  <p:pic>
                    <p:nvPicPr>
                      <p:cNvPr id="4" name="Oggetto 3" hidden="1"/>
                      <p:cNvPicPr/>
                      <p:nvPr/>
                    </p:nvPicPr>
                    <p:blipFill>
                      <a:blip r:embed="rId7"/>
                      <a:stretch>
                        <a:fillRect/>
                      </a:stretch>
                    </p:blipFill>
                    <p:spPr>
                      <a:xfrm>
                        <a:off x="1956" y="1590"/>
                        <a:ext cx="1953" cy="1587"/>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9AEE8A36-2CB2-4FAC-B825-7FA6F91F776D}"/>
              </a:ext>
            </a:extLst>
          </p:cNvPr>
          <p:cNvSpPr/>
          <p:nvPr userDrawn="1">
            <p:custDataLst>
              <p:tags r:id="rId5"/>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it-IT" sz="3508" b="0" i="0" baseline="0" dirty="0">
              <a:solidFill>
                <a:schemeClr val="bg1"/>
              </a:solidFill>
              <a:latin typeface="KPMG Extralight" panose="020B0303030202040204" pitchFamily="34" charset="0"/>
              <a:ea typeface="+mj-ea"/>
              <a:cs typeface="+mj-cs"/>
              <a:sym typeface="KPMG Extralight" panose="020B0303030202040204" pitchFamily="34" charset="0"/>
            </a:endParaRPr>
          </a:p>
        </p:txBody>
      </p:sp>
      <p:sp>
        <p:nvSpPr>
          <p:cNvPr id="2" name="Title Placeholder 1"/>
          <p:cNvSpPr>
            <a:spLocks noGrp="1"/>
          </p:cNvSpPr>
          <p:nvPr>
            <p:ph type="title"/>
          </p:nvPr>
        </p:nvSpPr>
        <p:spPr>
          <a:xfrm>
            <a:off x="601786" y="451575"/>
            <a:ext cx="10976300" cy="723600"/>
          </a:xfrm>
          <a:prstGeom prst="rect">
            <a:avLst/>
          </a:prstGeom>
        </p:spPr>
        <p:txBody>
          <a:bodyPr vert="horz" lIns="0" tIns="0" rIns="0" bIns="0" rtlCol="0" anchor="t" anchorCtr="0">
            <a:noAutofit/>
          </a:bodyPr>
          <a:lstStyle/>
          <a:p>
            <a:r>
              <a:rPr lang="it-IT"/>
              <a:t>Fare clic per modificare lo stile del titolo</a:t>
            </a:r>
            <a:endParaRPr lang="en-US" dirty="0"/>
          </a:p>
        </p:txBody>
      </p:sp>
      <p:sp>
        <p:nvSpPr>
          <p:cNvPr id="3" name="Text Placeholder 2"/>
          <p:cNvSpPr>
            <a:spLocks noGrp="1"/>
          </p:cNvSpPr>
          <p:nvPr>
            <p:ph type="body" idx="1"/>
          </p:nvPr>
        </p:nvSpPr>
        <p:spPr>
          <a:xfrm>
            <a:off x="601788" y="1422400"/>
            <a:ext cx="10976297" cy="4604400"/>
          </a:xfrm>
          <a:prstGeom prst="rect">
            <a:avLst/>
          </a:prstGeom>
        </p:spPr>
        <p:txBody>
          <a:bodyPr vert="horz" lIns="0" tIns="0" rIns="0" bIns="0" rtlCol="0" anchor="t" anchorCtr="0">
            <a:no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29" name="Shape 8"/>
          <p:cNvSpPr txBox="1">
            <a:spLocks/>
          </p:cNvSpPr>
          <p:nvPr userDrawn="1"/>
        </p:nvSpPr>
        <p:spPr>
          <a:xfrm>
            <a:off x="11507721" y="6585163"/>
            <a:ext cx="480061" cy="149412"/>
          </a:xfrm>
          <a:prstGeom prst="rect">
            <a:avLst/>
          </a:prstGeom>
        </p:spPr>
        <p:txBody>
          <a:bodyPr lIns="0" tIns="0" rIns="0" bIns="0" anchor="t"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US" smtClean="0">
                <a:solidFill>
                  <a:srgbClr val="44546A"/>
                </a:solidFill>
                <a:cs typeface="Arial" panose="020B0604020202020204" pitchFamily="34" charset="0"/>
              </a:rPr>
              <a:pPr algn="r"/>
              <a:t>‹N›</a:t>
            </a:fld>
            <a:endParaRPr lang="en-US" sz="831" dirty="0">
              <a:solidFill>
                <a:srgbClr val="44546A"/>
              </a:solidFill>
              <a:cs typeface="Arial" panose="020B0604020202020204" pitchFamily="34" charset="0"/>
            </a:endParaRPr>
          </a:p>
        </p:txBody>
      </p:sp>
    </p:spTree>
    <p:extLst>
      <p:ext uri="{BB962C8B-B14F-4D97-AF65-F5344CB8AC3E}">
        <p14:creationId xmlns:p14="http://schemas.microsoft.com/office/powerpoint/2010/main" val="2188915314"/>
      </p:ext>
    </p:extLst>
  </p:cSld>
  <p:clrMap bg1="lt1" tx1="dk1" bg2="lt2" tx2="dk2" accent1="accent1" accent2="accent2" accent3="accent3" accent4="accent4" accent5="accent5" accent6="accent6" hlink="hlink" folHlink="folHlink"/>
  <p:sldLayoutIdLst>
    <p:sldLayoutId id="2147483676" r:id="rId1"/>
    <p:sldLayoutId id="2147483677" r:id="rId2"/>
  </p:sldLayoutIdLst>
  <p:txStyles>
    <p:titleStyle>
      <a:lvl1pPr algn="l" defTabSz="844083" rtl="0" eaLnBrk="1" latinLnBrk="0" hangingPunct="1">
        <a:lnSpc>
          <a:spcPct val="70000"/>
        </a:lnSpc>
        <a:spcBef>
          <a:spcPct val="0"/>
        </a:spcBef>
        <a:buNone/>
        <a:defRPr sz="3508" kern="1200">
          <a:solidFill>
            <a:schemeClr val="tx2"/>
          </a:solidFill>
          <a:latin typeface="+mj-lt"/>
          <a:ea typeface="+mj-ea"/>
          <a:cs typeface="+mj-cs"/>
        </a:defRPr>
      </a:lvl1pPr>
    </p:titleStyle>
    <p:bodyStyle>
      <a:lvl1pPr marL="0" indent="0" algn="l" defTabSz="844083" rtl="0" eaLnBrk="1" latinLnBrk="0" hangingPunct="1">
        <a:lnSpc>
          <a:spcPct val="100000"/>
        </a:lnSpc>
        <a:spcBef>
          <a:spcPts val="0"/>
        </a:spcBef>
        <a:spcAft>
          <a:spcPts val="554"/>
        </a:spcAft>
        <a:buFontTx/>
        <a:buNone/>
        <a:defRPr sz="831" b="1" kern="1200">
          <a:solidFill>
            <a:schemeClr val="tx2"/>
          </a:solidFill>
          <a:latin typeface="+mn-lt"/>
          <a:ea typeface="+mn-ea"/>
          <a:cs typeface="+mn-cs"/>
        </a:defRPr>
      </a:lvl1pPr>
      <a:lvl2pPr marL="0" indent="0" algn="l" defTabSz="844083" rtl="0" eaLnBrk="1" latinLnBrk="0" hangingPunct="1">
        <a:lnSpc>
          <a:spcPct val="100000"/>
        </a:lnSpc>
        <a:spcBef>
          <a:spcPts val="0"/>
        </a:spcBef>
        <a:spcAft>
          <a:spcPts val="554"/>
        </a:spcAft>
        <a:buFontTx/>
        <a:buNone/>
        <a:defRPr sz="831" kern="1200">
          <a:solidFill>
            <a:schemeClr val="tx2"/>
          </a:solidFill>
          <a:latin typeface="+mn-lt"/>
          <a:ea typeface="+mn-ea"/>
          <a:cs typeface="+mn-cs"/>
        </a:defRPr>
      </a:lvl2pPr>
      <a:lvl3pPr marL="199390" indent="-199390"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831" kern="1200">
          <a:solidFill>
            <a:schemeClr val="tx2"/>
          </a:solidFill>
          <a:latin typeface="+mn-lt"/>
          <a:ea typeface="+mn-ea"/>
          <a:cs typeface="+mn-cs"/>
        </a:defRPr>
      </a:lvl3pPr>
      <a:lvl4pPr marL="332316" indent="-132926"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831" kern="1200">
          <a:solidFill>
            <a:schemeClr val="tx2"/>
          </a:solidFill>
          <a:latin typeface="+mn-lt"/>
          <a:ea typeface="+mn-ea"/>
          <a:cs typeface="+mn-cs"/>
        </a:defRPr>
      </a:lvl4pPr>
      <a:lvl5pPr marL="531706" indent="-199390"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831" kern="1200" baseline="0">
          <a:solidFill>
            <a:schemeClr val="tx2"/>
          </a:solidFill>
          <a:latin typeface="+mn-lt"/>
          <a:ea typeface="+mn-ea"/>
          <a:cs typeface="+mn-cs"/>
        </a:defRPr>
      </a:lvl5pPr>
      <a:lvl6pPr marL="1013564" indent="-212682"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831" kern="1200">
          <a:solidFill>
            <a:schemeClr val="tx2"/>
          </a:solidFill>
          <a:latin typeface="+mn-lt"/>
          <a:ea typeface="+mn-ea"/>
          <a:cs typeface="+mn-cs"/>
        </a:defRPr>
      </a:lvl6pPr>
      <a:lvl7pPr marL="1266124" indent="-262530"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831" kern="1200">
          <a:solidFill>
            <a:schemeClr val="tx2"/>
          </a:solidFill>
          <a:latin typeface="+mn-lt"/>
          <a:ea typeface="+mn-ea"/>
          <a:cs typeface="+mn-cs"/>
        </a:defRPr>
      </a:lvl7pPr>
      <a:lvl8pPr marL="1518684" indent="-211021"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831" kern="1200">
          <a:solidFill>
            <a:schemeClr val="tx2"/>
          </a:solidFill>
          <a:latin typeface="+mn-lt"/>
          <a:ea typeface="+mn-ea"/>
          <a:cs typeface="+mn-cs"/>
        </a:defRPr>
      </a:lvl8pPr>
      <a:lvl9pPr marL="3587351"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9pPr>
    </p:bodyStyle>
    <p:otherStyle>
      <a:defPPr>
        <a:defRPr lang="en-US"/>
      </a:defPPr>
      <a:lvl1pPr marL="0" algn="l" defTabSz="844083" rtl="0" eaLnBrk="1" latinLnBrk="0" hangingPunct="1">
        <a:defRPr sz="1662" kern="1200">
          <a:solidFill>
            <a:schemeClr val="tx1"/>
          </a:solidFill>
          <a:latin typeface="+mn-lt"/>
          <a:ea typeface="+mn-ea"/>
          <a:cs typeface="+mn-cs"/>
        </a:defRPr>
      </a:lvl1pPr>
      <a:lvl2pPr marL="422041" algn="l" defTabSz="844083" rtl="0" eaLnBrk="1" latinLnBrk="0" hangingPunct="1">
        <a:defRPr sz="1662" kern="1200">
          <a:solidFill>
            <a:schemeClr val="tx1"/>
          </a:solidFill>
          <a:latin typeface="+mn-lt"/>
          <a:ea typeface="+mn-ea"/>
          <a:cs typeface="+mn-cs"/>
        </a:defRPr>
      </a:lvl2pPr>
      <a:lvl3pPr marL="844083" algn="l" defTabSz="844083" rtl="0" eaLnBrk="1" latinLnBrk="0" hangingPunct="1">
        <a:defRPr sz="1662" kern="1200">
          <a:solidFill>
            <a:schemeClr val="tx1"/>
          </a:solidFill>
          <a:latin typeface="+mn-lt"/>
          <a:ea typeface="+mn-ea"/>
          <a:cs typeface="+mn-cs"/>
        </a:defRPr>
      </a:lvl3pPr>
      <a:lvl4pPr marL="1266124" algn="l" defTabSz="844083" rtl="0" eaLnBrk="1" latinLnBrk="0" hangingPunct="1">
        <a:defRPr sz="1662" kern="1200">
          <a:solidFill>
            <a:schemeClr val="tx1"/>
          </a:solidFill>
          <a:latin typeface="+mn-lt"/>
          <a:ea typeface="+mn-ea"/>
          <a:cs typeface="+mn-cs"/>
        </a:defRPr>
      </a:lvl4pPr>
      <a:lvl5pPr marL="1688165" algn="l" defTabSz="844083" rtl="0" eaLnBrk="1" latinLnBrk="0" hangingPunct="1">
        <a:defRPr sz="1662" kern="1200">
          <a:solidFill>
            <a:schemeClr val="tx1"/>
          </a:solidFill>
          <a:latin typeface="+mn-lt"/>
          <a:ea typeface="+mn-ea"/>
          <a:cs typeface="+mn-cs"/>
        </a:defRPr>
      </a:lvl5pPr>
      <a:lvl6pPr marL="2110207" algn="l" defTabSz="844083" rtl="0" eaLnBrk="1" latinLnBrk="0" hangingPunct="1">
        <a:defRPr sz="1662" kern="1200">
          <a:solidFill>
            <a:schemeClr val="tx1"/>
          </a:solidFill>
          <a:latin typeface="+mn-lt"/>
          <a:ea typeface="+mn-ea"/>
          <a:cs typeface="+mn-cs"/>
        </a:defRPr>
      </a:lvl6pPr>
      <a:lvl7pPr marL="2532248" algn="l" defTabSz="844083" rtl="0" eaLnBrk="1" latinLnBrk="0" hangingPunct="1">
        <a:defRPr sz="1662" kern="1200">
          <a:solidFill>
            <a:schemeClr val="tx1"/>
          </a:solidFill>
          <a:latin typeface="+mn-lt"/>
          <a:ea typeface="+mn-ea"/>
          <a:cs typeface="+mn-cs"/>
        </a:defRPr>
      </a:lvl7pPr>
      <a:lvl8pPr marL="2954289" algn="l" defTabSz="844083" rtl="0" eaLnBrk="1" latinLnBrk="0" hangingPunct="1">
        <a:defRPr sz="1662" kern="1200">
          <a:solidFill>
            <a:schemeClr val="tx1"/>
          </a:solidFill>
          <a:latin typeface="+mn-lt"/>
          <a:ea typeface="+mn-ea"/>
          <a:cs typeface="+mn-cs"/>
        </a:defRPr>
      </a:lvl8pPr>
      <a:lvl9pPr marL="3376331" algn="l" defTabSz="844083" rtl="0" eaLnBrk="1" latinLnBrk="0" hangingPunct="1">
        <a:defRPr sz="1662"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793">
          <p15:clr>
            <a:srgbClr val="F26B43"/>
          </p15:clr>
        </p15:guide>
        <p15:guide id="2" pos="379">
          <p15:clr>
            <a:srgbClr val="F26B43"/>
          </p15:clr>
        </p15:guide>
        <p15:guide id="3" pos="7301">
          <p15:clr>
            <a:srgbClr val="F26B43"/>
          </p15:clr>
        </p15:guide>
        <p15:guide id="4" orient="horz" pos="742">
          <p15:clr>
            <a:srgbClr val="F26B43"/>
          </p15:clr>
        </p15:guide>
        <p15:guide id="5" orient="horz" pos="279">
          <p15:clr>
            <a:srgbClr val="F26B43"/>
          </p15:clr>
        </p15:guide>
        <p15:guide id="6" orient="horz" pos="896">
          <p15:clr>
            <a:srgbClr val="F26B43"/>
          </p15:clr>
        </p15:guide>
        <p15:guide id="7" pos="3768">
          <p15:clr>
            <a:srgbClr val="F26B43"/>
          </p15:clr>
        </p15:guide>
        <p15:guide id="8" pos="3912">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ggetto 3" hidden="1"/>
          <p:cNvGraphicFramePr>
            <a:graphicFrameLocks noChangeAspect="1"/>
          </p:cNvGraphicFramePr>
          <p:nvPr userDrawn="1">
            <p:custDataLst>
              <p:tags r:id="rId4"/>
            </p:custDataLst>
            <p:extLst>
              <p:ext uri="{D42A27DB-BD31-4B8C-83A1-F6EECF244321}">
                <p14:modId xmlns:p14="http://schemas.microsoft.com/office/powerpoint/2010/main" val="1266072450"/>
              </p:ext>
            </p:extLst>
          </p:nvPr>
        </p:nvGraphicFramePr>
        <p:xfrm>
          <a:off x="1956" y="1590"/>
          <a:ext cx="1953" cy="1587"/>
        </p:xfrm>
        <a:graphic>
          <a:graphicData uri="http://schemas.openxmlformats.org/presentationml/2006/ole">
            <mc:AlternateContent xmlns:mc="http://schemas.openxmlformats.org/markup-compatibility/2006">
              <mc:Choice xmlns:v="urn:schemas-microsoft-com:vml" Requires="v">
                <p:oleObj name="Diapositiva think-cell" r:id="rId6" imgW="270" imgH="270" progId="TCLayout.ActiveDocument.1">
                  <p:embed/>
                </p:oleObj>
              </mc:Choice>
              <mc:Fallback>
                <p:oleObj name="Diapositiva think-cell" r:id="rId6" imgW="270" imgH="270" progId="TCLayout.ActiveDocument.1">
                  <p:embed/>
                  <p:pic>
                    <p:nvPicPr>
                      <p:cNvPr id="4" name="Oggetto 3" hidden="1"/>
                      <p:cNvPicPr/>
                      <p:nvPr/>
                    </p:nvPicPr>
                    <p:blipFill>
                      <a:blip r:embed="rId7"/>
                      <a:stretch>
                        <a:fillRect/>
                      </a:stretch>
                    </p:blipFill>
                    <p:spPr>
                      <a:xfrm>
                        <a:off x="1956" y="1590"/>
                        <a:ext cx="1953" cy="1587"/>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3E37CF47-33AC-4618-BF61-1C40B1498692}"/>
              </a:ext>
            </a:extLst>
          </p:cNvPr>
          <p:cNvSpPr/>
          <p:nvPr userDrawn="1">
            <p:custDataLst>
              <p:tags r:id="rId5"/>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it-IT" sz="3508" b="0" i="0" baseline="0" dirty="0">
              <a:solidFill>
                <a:schemeClr val="bg1"/>
              </a:solidFill>
              <a:latin typeface="KPMG Extralight" panose="020B0303030202040204" pitchFamily="34" charset="0"/>
              <a:ea typeface="+mj-ea"/>
              <a:cs typeface="+mj-cs"/>
              <a:sym typeface="KPMG Extralight" panose="020B0303030202040204" pitchFamily="34" charset="0"/>
            </a:endParaRPr>
          </a:p>
        </p:txBody>
      </p:sp>
      <p:sp>
        <p:nvSpPr>
          <p:cNvPr id="2" name="Title Placeholder 1"/>
          <p:cNvSpPr>
            <a:spLocks noGrp="1"/>
          </p:cNvSpPr>
          <p:nvPr>
            <p:ph type="title"/>
          </p:nvPr>
        </p:nvSpPr>
        <p:spPr>
          <a:xfrm>
            <a:off x="601786" y="451575"/>
            <a:ext cx="10976300" cy="723600"/>
          </a:xfrm>
          <a:prstGeom prst="rect">
            <a:avLst/>
          </a:prstGeom>
        </p:spPr>
        <p:txBody>
          <a:bodyPr vert="horz" lIns="0" tIns="0" rIns="0" bIns="0" rtlCol="0" anchor="t" anchorCtr="0">
            <a:noAutofit/>
          </a:bodyPr>
          <a:lstStyle/>
          <a:p>
            <a:r>
              <a:rPr lang="it-IT"/>
              <a:t>Fare clic per modificare lo stile del titolo</a:t>
            </a:r>
            <a:endParaRPr lang="en-US" dirty="0"/>
          </a:p>
        </p:txBody>
      </p:sp>
      <p:sp>
        <p:nvSpPr>
          <p:cNvPr id="3" name="Text Placeholder 2"/>
          <p:cNvSpPr>
            <a:spLocks noGrp="1"/>
          </p:cNvSpPr>
          <p:nvPr>
            <p:ph type="body" idx="1"/>
          </p:nvPr>
        </p:nvSpPr>
        <p:spPr>
          <a:xfrm>
            <a:off x="601788" y="1422400"/>
            <a:ext cx="10976297" cy="4604400"/>
          </a:xfrm>
          <a:prstGeom prst="rect">
            <a:avLst/>
          </a:prstGeom>
        </p:spPr>
        <p:txBody>
          <a:bodyPr vert="horz" lIns="0" tIns="0" rIns="0" bIns="0" rtlCol="0" anchor="t" anchorCtr="0">
            <a:no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29" name="Shape 8"/>
          <p:cNvSpPr txBox="1">
            <a:spLocks/>
          </p:cNvSpPr>
          <p:nvPr userDrawn="1"/>
        </p:nvSpPr>
        <p:spPr>
          <a:xfrm>
            <a:off x="11507721" y="6585163"/>
            <a:ext cx="480061" cy="149412"/>
          </a:xfrm>
          <a:prstGeom prst="rect">
            <a:avLst/>
          </a:prstGeom>
        </p:spPr>
        <p:txBody>
          <a:bodyPr lIns="0" tIns="0" rIns="0" bIns="0" anchor="t"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US" smtClean="0">
                <a:solidFill>
                  <a:srgbClr val="44546A"/>
                </a:solidFill>
                <a:cs typeface="Arial" panose="020B0604020202020204" pitchFamily="34" charset="0"/>
              </a:rPr>
              <a:pPr algn="r"/>
              <a:t>‹N›</a:t>
            </a:fld>
            <a:endParaRPr lang="en-US" sz="831" dirty="0">
              <a:solidFill>
                <a:srgbClr val="44546A"/>
              </a:solidFill>
              <a:cs typeface="Arial" panose="020B0604020202020204" pitchFamily="34" charset="0"/>
            </a:endParaRPr>
          </a:p>
        </p:txBody>
      </p:sp>
    </p:spTree>
    <p:extLst>
      <p:ext uri="{BB962C8B-B14F-4D97-AF65-F5344CB8AC3E}">
        <p14:creationId xmlns:p14="http://schemas.microsoft.com/office/powerpoint/2010/main" val="3457273153"/>
      </p:ext>
    </p:extLst>
  </p:cSld>
  <p:clrMap bg1="lt1" tx1="dk1" bg2="lt2" tx2="dk2" accent1="accent1" accent2="accent2" accent3="accent3" accent4="accent4" accent5="accent5" accent6="accent6" hlink="hlink" folHlink="folHlink"/>
  <p:sldLayoutIdLst>
    <p:sldLayoutId id="2147483679" r:id="rId1"/>
    <p:sldLayoutId id="2147483680" r:id="rId2"/>
  </p:sldLayoutIdLst>
  <p:txStyles>
    <p:titleStyle>
      <a:lvl1pPr algn="l" defTabSz="844083" rtl="0" eaLnBrk="1" latinLnBrk="0" hangingPunct="1">
        <a:lnSpc>
          <a:spcPct val="70000"/>
        </a:lnSpc>
        <a:spcBef>
          <a:spcPct val="0"/>
        </a:spcBef>
        <a:buNone/>
        <a:defRPr sz="3508" kern="1200">
          <a:solidFill>
            <a:schemeClr val="tx2"/>
          </a:solidFill>
          <a:latin typeface="+mj-lt"/>
          <a:ea typeface="+mj-ea"/>
          <a:cs typeface="+mj-cs"/>
        </a:defRPr>
      </a:lvl1pPr>
    </p:titleStyle>
    <p:bodyStyle>
      <a:lvl1pPr marL="0" indent="0" algn="l" defTabSz="844083" rtl="0" eaLnBrk="1" latinLnBrk="0" hangingPunct="1">
        <a:lnSpc>
          <a:spcPct val="100000"/>
        </a:lnSpc>
        <a:spcBef>
          <a:spcPts val="0"/>
        </a:spcBef>
        <a:spcAft>
          <a:spcPts val="554"/>
        </a:spcAft>
        <a:buFontTx/>
        <a:buNone/>
        <a:defRPr sz="831" b="1" kern="1200">
          <a:solidFill>
            <a:schemeClr val="tx2"/>
          </a:solidFill>
          <a:latin typeface="+mn-lt"/>
          <a:ea typeface="+mn-ea"/>
          <a:cs typeface="+mn-cs"/>
        </a:defRPr>
      </a:lvl1pPr>
      <a:lvl2pPr marL="0" indent="0" algn="l" defTabSz="844083" rtl="0" eaLnBrk="1" latinLnBrk="0" hangingPunct="1">
        <a:lnSpc>
          <a:spcPct val="100000"/>
        </a:lnSpc>
        <a:spcBef>
          <a:spcPts val="0"/>
        </a:spcBef>
        <a:spcAft>
          <a:spcPts val="554"/>
        </a:spcAft>
        <a:buFontTx/>
        <a:buNone/>
        <a:defRPr sz="831" kern="1200">
          <a:solidFill>
            <a:schemeClr val="tx2"/>
          </a:solidFill>
          <a:latin typeface="+mn-lt"/>
          <a:ea typeface="+mn-ea"/>
          <a:cs typeface="+mn-cs"/>
        </a:defRPr>
      </a:lvl2pPr>
      <a:lvl3pPr marL="199390" indent="-199390"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831" kern="1200">
          <a:solidFill>
            <a:schemeClr val="tx2"/>
          </a:solidFill>
          <a:latin typeface="+mn-lt"/>
          <a:ea typeface="+mn-ea"/>
          <a:cs typeface="+mn-cs"/>
        </a:defRPr>
      </a:lvl3pPr>
      <a:lvl4pPr marL="332316" indent="-132926"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831" kern="1200">
          <a:solidFill>
            <a:schemeClr val="tx2"/>
          </a:solidFill>
          <a:latin typeface="+mn-lt"/>
          <a:ea typeface="+mn-ea"/>
          <a:cs typeface="+mn-cs"/>
        </a:defRPr>
      </a:lvl4pPr>
      <a:lvl5pPr marL="531706" indent="-199390"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831" kern="1200" baseline="0">
          <a:solidFill>
            <a:schemeClr val="tx2"/>
          </a:solidFill>
          <a:latin typeface="+mn-lt"/>
          <a:ea typeface="+mn-ea"/>
          <a:cs typeface="+mn-cs"/>
        </a:defRPr>
      </a:lvl5pPr>
      <a:lvl6pPr marL="1013564" indent="-212682"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831" kern="1200">
          <a:solidFill>
            <a:schemeClr val="tx2"/>
          </a:solidFill>
          <a:latin typeface="+mn-lt"/>
          <a:ea typeface="+mn-ea"/>
          <a:cs typeface="+mn-cs"/>
        </a:defRPr>
      </a:lvl6pPr>
      <a:lvl7pPr marL="1266124" indent="-262530"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831" kern="1200">
          <a:solidFill>
            <a:schemeClr val="tx2"/>
          </a:solidFill>
          <a:latin typeface="+mn-lt"/>
          <a:ea typeface="+mn-ea"/>
          <a:cs typeface="+mn-cs"/>
        </a:defRPr>
      </a:lvl7pPr>
      <a:lvl8pPr marL="1518684" indent="-211021"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831" kern="1200">
          <a:solidFill>
            <a:schemeClr val="tx2"/>
          </a:solidFill>
          <a:latin typeface="+mn-lt"/>
          <a:ea typeface="+mn-ea"/>
          <a:cs typeface="+mn-cs"/>
        </a:defRPr>
      </a:lvl8pPr>
      <a:lvl9pPr marL="3587351"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9pPr>
    </p:bodyStyle>
    <p:otherStyle>
      <a:defPPr>
        <a:defRPr lang="en-US"/>
      </a:defPPr>
      <a:lvl1pPr marL="0" algn="l" defTabSz="844083" rtl="0" eaLnBrk="1" latinLnBrk="0" hangingPunct="1">
        <a:defRPr sz="1662" kern="1200">
          <a:solidFill>
            <a:schemeClr val="tx1"/>
          </a:solidFill>
          <a:latin typeface="+mn-lt"/>
          <a:ea typeface="+mn-ea"/>
          <a:cs typeface="+mn-cs"/>
        </a:defRPr>
      </a:lvl1pPr>
      <a:lvl2pPr marL="422041" algn="l" defTabSz="844083" rtl="0" eaLnBrk="1" latinLnBrk="0" hangingPunct="1">
        <a:defRPr sz="1662" kern="1200">
          <a:solidFill>
            <a:schemeClr val="tx1"/>
          </a:solidFill>
          <a:latin typeface="+mn-lt"/>
          <a:ea typeface="+mn-ea"/>
          <a:cs typeface="+mn-cs"/>
        </a:defRPr>
      </a:lvl2pPr>
      <a:lvl3pPr marL="844083" algn="l" defTabSz="844083" rtl="0" eaLnBrk="1" latinLnBrk="0" hangingPunct="1">
        <a:defRPr sz="1662" kern="1200">
          <a:solidFill>
            <a:schemeClr val="tx1"/>
          </a:solidFill>
          <a:latin typeface="+mn-lt"/>
          <a:ea typeface="+mn-ea"/>
          <a:cs typeface="+mn-cs"/>
        </a:defRPr>
      </a:lvl3pPr>
      <a:lvl4pPr marL="1266124" algn="l" defTabSz="844083" rtl="0" eaLnBrk="1" latinLnBrk="0" hangingPunct="1">
        <a:defRPr sz="1662" kern="1200">
          <a:solidFill>
            <a:schemeClr val="tx1"/>
          </a:solidFill>
          <a:latin typeface="+mn-lt"/>
          <a:ea typeface="+mn-ea"/>
          <a:cs typeface="+mn-cs"/>
        </a:defRPr>
      </a:lvl4pPr>
      <a:lvl5pPr marL="1688165" algn="l" defTabSz="844083" rtl="0" eaLnBrk="1" latinLnBrk="0" hangingPunct="1">
        <a:defRPr sz="1662" kern="1200">
          <a:solidFill>
            <a:schemeClr val="tx1"/>
          </a:solidFill>
          <a:latin typeface="+mn-lt"/>
          <a:ea typeface="+mn-ea"/>
          <a:cs typeface="+mn-cs"/>
        </a:defRPr>
      </a:lvl5pPr>
      <a:lvl6pPr marL="2110207" algn="l" defTabSz="844083" rtl="0" eaLnBrk="1" latinLnBrk="0" hangingPunct="1">
        <a:defRPr sz="1662" kern="1200">
          <a:solidFill>
            <a:schemeClr val="tx1"/>
          </a:solidFill>
          <a:latin typeface="+mn-lt"/>
          <a:ea typeface="+mn-ea"/>
          <a:cs typeface="+mn-cs"/>
        </a:defRPr>
      </a:lvl6pPr>
      <a:lvl7pPr marL="2532248" algn="l" defTabSz="844083" rtl="0" eaLnBrk="1" latinLnBrk="0" hangingPunct="1">
        <a:defRPr sz="1662" kern="1200">
          <a:solidFill>
            <a:schemeClr val="tx1"/>
          </a:solidFill>
          <a:latin typeface="+mn-lt"/>
          <a:ea typeface="+mn-ea"/>
          <a:cs typeface="+mn-cs"/>
        </a:defRPr>
      </a:lvl7pPr>
      <a:lvl8pPr marL="2954289" algn="l" defTabSz="844083" rtl="0" eaLnBrk="1" latinLnBrk="0" hangingPunct="1">
        <a:defRPr sz="1662" kern="1200">
          <a:solidFill>
            <a:schemeClr val="tx1"/>
          </a:solidFill>
          <a:latin typeface="+mn-lt"/>
          <a:ea typeface="+mn-ea"/>
          <a:cs typeface="+mn-cs"/>
        </a:defRPr>
      </a:lvl8pPr>
      <a:lvl9pPr marL="3376331" algn="l" defTabSz="844083" rtl="0" eaLnBrk="1" latinLnBrk="0" hangingPunct="1">
        <a:defRPr sz="1662"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793">
          <p15:clr>
            <a:srgbClr val="F26B43"/>
          </p15:clr>
        </p15:guide>
        <p15:guide id="2" pos="379">
          <p15:clr>
            <a:srgbClr val="F26B43"/>
          </p15:clr>
        </p15:guide>
        <p15:guide id="3" pos="7301">
          <p15:clr>
            <a:srgbClr val="F26B43"/>
          </p15:clr>
        </p15:guide>
        <p15:guide id="4" orient="horz" pos="742">
          <p15:clr>
            <a:srgbClr val="F26B43"/>
          </p15:clr>
        </p15:guide>
        <p15:guide id="5" orient="horz" pos="279">
          <p15:clr>
            <a:srgbClr val="F26B43"/>
          </p15:clr>
        </p15:guide>
        <p15:guide id="6" orient="horz" pos="896">
          <p15:clr>
            <a:srgbClr val="F26B43"/>
          </p15:clr>
        </p15:guide>
        <p15:guide id="7" pos="3768">
          <p15:clr>
            <a:srgbClr val="F26B43"/>
          </p15:clr>
        </p15:guide>
        <p15:guide id="8" pos="3912">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ggetto 3" hidden="1"/>
          <p:cNvGraphicFramePr>
            <a:graphicFrameLocks noChangeAspect="1"/>
          </p:cNvGraphicFramePr>
          <p:nvPr userDrawn="1">
            <p:custDataLst>
              <p:tags r:id="rId4"/>
            </p:custDataLst>
            <p:extLst>
              <p:ext uri="{D42A27DB-BD31-4B8C-83A1-F6EECF244321}">
                <p14:modId xmlns:p14="http://schemas.microsoft.com/office/powerpoint/2010/main" val="4043683884"/>
              </p:ext>
            </p:extLst>
          </p:nvPr>
        </p:nvGraphicFramePr>
        <p:xfrm>
          <a:off x="1956" y="1590"/>
          <a:ext cx="1953" cy="1587"/>
        </p:xfrm>
        <a:graphic>
          <a:graphicData uri="http://schemas.openxmlformats.org/presentationml/2006/ole">
            <mc:AlternateContent xmlns:mc="http://schemas.openxmlformats.org/markup-compatibility/2006">
              <mc:Choice xmlns:v="urn:schemas-microsoft-com:vml" Requires="v">
                <p:oleObj name="Diapositiva think-cell" r:id="rId6" imgW="270" imgH="270" progId="TCLayout.ActiveDocument.1">
                  <p:embed/>
                </p:oleObj>
              </mc:Choice>
              <mc:Fallback>
                <p:oleObj name="Diapositiva think-cell" r:id="rId6" imgW="270" imgH="270" progId="TCLayout.ActiveDocument.1">
                  <p:embed/>
                  <p:pic>
                    <p:nvPicPr>
                      <p:cNvPr id="4" name="Oggetto 3" hidden="1"/>
                      <p:cNvPicPr/>
                      <p:nvPr/>
                    </p:nvPicPr>
                    <p:blipFill>
                      <a:blip r:embed="rId7"/>
                      <a:stretch>
                        <a:fillRect/>
                      </a:stretch>
                    </p:blipFill>
                    <p:spPr>
                      <a:xfrm>
                        <a:off x="1956" y="1590"/>
                        <a:ext cx="1953" cy="1587"/>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88F4AD25-96CE-4940-9088-B2C7AD0A1981}"/>
              </a:ext>
            </a:extLst>
          </p:cNvPr>
          <p:cNvSpPr/>
          <p:nvPr userDrawn="1">
            <p:custDataLst>
              <p:tags r:id="rId5"/>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it-IT" sz="3508" b="0" i="0" baseline="0" dirty="0">
              <a:solidFill>
                <a:schemeClr val="bg1"/>
              </a:solidFill>
              <a:latin typeface="KPMG Extralight" panose="020B0303030202040204" pitchFamily="34" charset="0"/>
              <a:ea typeface="+mj-ea"/>
              <a:cs typeface="+mj-cs"/>
              <a:sym typeface="KPMG Extralight" panose="020B0303030202040204" pitchFamily="34" charset="0"/>
            </a:endParaRPr>
          </a:p>
        </p:txBody>
      </p:sp>
      <p:sp>
        <p:nvSpPr>
          <p:cNvPr id="2" name="Title Placeholder 1"/>
          <p:cNvSpPr>
            <a:spLocks noGrp="1"/>
          </p:cNvSpPr>
          <p:nvPr>
            <p:ph type="title"/>
          </p:nvPr>
        </p:nvSpPr>
        <p:spPr>
          <a:xfrm>
            <a:off x="601786" y="451575"/>
            <a:ext cx="10976300" cy="723600"/>
          </a:xfrm>
          <a:prstGeom prst="rect">
            <a:avLst/>
          </a:prstGeom>
        </p:spPr>
        <p:txBody>
          <a:bodyPr vert="horz" lIns="0" tIns="0" rIns="0" bIns="0" rtlCol="0" anchor="t" anchorCtr="0">
            <a:noAutofit/>
          </a:bodyPr>
          <a:lstStyle/>
          <a:p>
            <a:r>
              <a:rPr lang="it-IT"/>
              <a:t>Fare clic per modificare lo stile del titolo</a:t>
            </a:r>
            <a:endParaRPr lang="en-US" dirty="0"/>
          </a:p>
        </p:txBody>
      </p:sp>
      <p:sp>
        <p:nvSpPr>
          <p:cNvPr id="3" name="Text Placeholder 2"/>
          <p:cNvSpPr>
            <a:spLocks noGrp="1"/>
          </p:cNvSpPr>
          <p:nvPr>
            <p:ph type="body" idx="1"/>
          </p:nvPr>
        </p:nvSpPr>
        <p:spPr>
          <a:xfrm>
            <a:off x="601788" y="1422400"/>
            <a:ext cx="10976297" cy="4604400"/>
          </a:xfrm>
          <a:prstGeom prst="rect">
            <a:avLst/>
          </a:prstGeom>
        </p:spPr>
        <p:txBody>
          <a:bodyPr vert="horz" lIns="0" tIns="0" rIns="0" bIns="0" rtlCol="0" anchor="t" anchorCtr="0">
            <a:no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29" name="Shape 8"/>
          <p:cNvSpPr txBox="1">
            <a:spLocks/>
          </p:cNvSpPr>
          <p:nvPr userDrawn="1"/>
        </p:nvSpPr>
        <p:spPr>
          <a:xfrm>
            <a:off x="11507721" y="6585163"/>
            <a:ext cx="480061" cy="149412"/>
          </a:xfrm>
          <a:prstGeom prst="rect">
            <a:avLst/>
          </a:prstGeom>
        </p:spPr>
        <p:txBody>
          <a:bodyPr lIns="0" tIns="0" rIns="0" bIns="0" anchor="t"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US" smtClean="0">
                <a:solidFill>
                  <a:srgbClr val="44546A"/>
                </a:solidFill>
                <a:cs typeface="Arial" panose="020B0604020202020204" pitchFamily="34" charset="0"/>
              </a:rPr>
              <a:pPr algn="r"/>
              <a:t>‹N›</a:t>
            </a:fld>
            <a:endParaRPr lang="en-US" sz="831" dirty="0">
              <a:solidFill>
                <a:srgbClr val="44546A"/>
              </a:solidFill>
              <a:cs typeface="Arial" panose="020B0604020202020204" pitchFamily="34" charset="0"/>
            </a:endParaRPr>
          </a:p>
        </p:txBody>
      </p:sp>
    </p:spTree>
    <p:extLst>
      <p:ext uri="{BB962C8B-B14F-4D97-AF65-F5344CB8AC3E}">
        <p14:creationId xmlns:p14="http://schemas.microsoft.com/office/powerpoint/2010/main" val="2946619377"/>
      </p:ext>
    </p:extLst>
  </p:cSld>
  <p:clrMap bg1="lt1" tx1="dk1" bg2="lt2" tx2="dk2" accent1="accent1" accent2="accent2" accent3="accent3" accent4="accent4" accent5="accent5" accent6="accent6" hlink="hlink" folHlink="folHlink"/>
  <p:sldLayoutIdLst>
    <p:sldLayoutId id="2147483682" r:id="rId1"/>
    <p:sldLayoutId id="2147483683" r:id="rId2"/>
  </p:sldLayoutIdLst>
  <p:txStyles>
    <p:titleStyle>
      <a:lvl1pPr algn="l" defTabSz="844083" rtl="0" eaLnBrk="1" latinLnBrk="0" hangingPunct="1">
        <a:lnSpc>
          <a:spcPct val="70000"/>
        </a:lnSpc>
        <a:spcBef>
          <a:spcPct val="0"/>
        </a:spcBef>
        <a:buNone/>
        <a:defRPr sz="3508" kern="1200">
          <a:solidFill>
            <a:schemeClr val="tx2"/>
          </a:solidFill>
          <a:latin typeface="+mj-lt"/>
          <a:ea typeface="+mj-ea"/>
          <a:cs typeface="+mj-cs"/>
        </a:defRPr>
      </a:lvl1pPr>
    </p:titleStyle>
    <p:bodyStyle>
      <a:lvl1pPr marL="0" indent="0" algn="l" defTabSz="844083" rtl="0" eaLnBrk="1" latinLnBrk="0" hangingPunct="1">
        <a:lnSpc>
          <a:spcPct val="100000"/>
        </a:lnSpc>
        <a:spcBef>
          <a:spcPts val="0"/>
        </a:spcBef>
        <a:spcAft>
          <a:spcPts val="554"/>
        </a:spcAft>
        <a:buFontTx/>
        <a:buNone/>
        <a:defRPr sz="831" b="1" kern="1200">
          <a:solidFill>
            <a:schemeClr val="tx2"/>
          </a:solidFill>
          <a:latin typeface="+mn-lt"/>
          <a:ea typeface="+mn-ea"/>
          <a:cs typeface="+mn-cs"/>
        </a:defRPr>
      </a:lvl1pPr>
      <a:lvl2pPr marL="0" indent="0" algn="l" defTabSz="844083" rtl="0" eaLnBrk="1" latinLnBrk="0" hangingPunct="1">
        <a:lnSpc>
          <a:spcPct val="100000"/>
        </a:lnSpc>
        <a:spcBef>
          <a:spcPts val="0"/>
        </a:spcBef>
        <a:spcAft>
          <a:spcPts val="554"/>
        </a:spcAft>
        <a:buFontTx/>
        <a:buNone/>
        <a:defRPr sz="831" kern="1200">
          <a:solidFill>
            <a:schemeClr val="tx2"/>
          </a:solidFill>
          <a:latin typeface="+mn-lt"/>
          <a:ea typeface="+mn-ea"/>
          <a:cs typeface="+mn-cs"/>
        </a:defRPr>
      </a:lvl2pPr>
      <a:lvl3pPr marL="199390" indent="-199390"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831" kern="1200">
          <a:solidFill>
            <a:schemeClr val="tx2"/>
          </a:solidFill>
          <a:latin typeface="+mn-lt"/>
          <a:ea typeface="+mn-ea"/>
          <a:cs typeface="+mn-cs"/>
        </a:defRPr>
      </a:lvl3pPr>
      <a:lvl4pPr marL="332316" indent="-132926"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831" kern="1200">
          <a:solidFill>
            <a:schemeClr val="tx2"/>
          </a:solidFill>
          <a:latin typeface="+mn-lt"/>
          <a:ea typeface="+mn-ea"/>
          <a:cs typeface="+mn-cs"/>
        </a:defRPr>
      </a:lvl4pPr>
      <a:lvl5pPr marL="531706" indent="-199390"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831" kern="1200" baseline="0">
          <a:solidFill>
            <a:schemeClr val="tx2"/>
          </a:solidFill>
          <a:latin typeface="+mn-lt"/>
          <a:ea typeface="+mn-ea"/>
          <a:cs typeface="+mn-cs"/>
        </a:defRPr>
      </a:lvl5pPr>
      <a:lvl6pPr marL="1013564" indent="-212682"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831" kern="1200">
          <a:solidFill>
            <a:schemeClr val="tx2"/>
          </a:solidFill>
          <a:latin typeface="+mn-lt"/>
          <a:ea typeface="+mn-ea"/>
          <a:cs typeface="+mn-cs"/>
        </a:defRPr>
      </a:lvl6pPr>
      <a:lvl7pPr marL="1266124" indent="-262530"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831" kern="1200">
          <a:solidFill>
            <a:schemeClr val="tx2"/>
          </a:solidFill>
          <a:latin typeface="+mn-lt"/>
          <a:ea typeface="+mn-ea"/>
          <a:cs typeface="+mn-cs"/>
        </a:defRPr>
      </a:lvl7pPr>
      <a:lvl8pPr marL="1518684" indent="-211021"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831" kern="1200">
          <a:solidFill>
            <a:schemeClr val="tx2"/>
          </a:solidFill>
          <a:latin typeface="+mn-lt"/>
          <a:ea typeface="+mn-ea"/>
          <a:cs typeface="+mn-cs"/>
        </a:defRPr>
      </a:lvl8pPr>
      <a:lvl9pPr marL="3587351"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9pPr>
    </p:bodyStyle>
    <p:otherStyle>
      <a:defPPr>
        <a:defRPr lang="en-US"/>
      </a:defPPr>
      <a:lvl1pPr marL="0" algn="l" defTabSz="844083" rtl="0" eaLnBrk="1" latinLnBrk="0" hangingPunct="1">
        <a:defRPr sz="1662" kern="1200">
          <a:solidFill>
            <a:schemeClr val="tx1"/>
          </a:solidFill>
          <a:latin typeface="+mn-lt"/>
          <a:ea typeface="+mn-ea"/>
          <a:cs typeface="+mn-cs"/>
        </a:defRPr>
      </a:lvl1pPr>
      <a:lvl2pPr marL="422041" algn="l" defTabSz="844083" rtl="0" eaLnBrk="1" latinLnBrk="0" hangingPunct="1">
        <a:defRPr sz="1662" kern="1200">
          <a:solidFill>
            <a:schemeClr val="tx1"/>
          </a:solidFill>
          <a:latin typeface="+mn-lt"/>
          <a:ea typeface="+mn-ea"/>
          <a:cs typeface="+mn-cs"/>
        </a:defRPr>
      </a:lvl2pPr>
      <a:lvl3pPr marL="844083" algn="l" defTabSz="844083" rtl="0" eaLnBrk="1" latinLnBrk="0" hangingPunct="1">
        <a:defRPr sz="1662" kern="1200">
          <a:solidFill>
            <a:schemeClr val="tx1"/>
          </a:solidFill>
          <a:latin typeface="+mn-lt"/>
          <a:ea typeface="+mn-ea"/>
          <a:cs typeface="+mn-cs"/>
        </a:defRPr>
      </a:lvl3pPr>
      <a:lvl4pPr marL="1266124" algn="l" defTabSz="844083" rtl="0" eaLnBrk="1" latinLnBrk="0" hangingPunct="1">
        <a:defRPr sz="1662" kern="1200">
          <a:solidFill>
            <a:schemeClr val="tx1"/>
          </a:solidFill>
          <a:latin typeface="+mn-lt"/>
          <a:ea typeface="+mn-ea"/>
          <a:cs typeface="+mn-cs"/>
        </a:defRPr>
      </a:lvl4pPr>
      <a:lvl5pPr marL="1688165" algn="l" defTabSz="844083" rtl="0" eaLnBrk="1" latinLnBrk="0" hangingPunct="1">
        <a:defRPr sz="1662" kern="1200">
          <a:solidFill>
            <a:schemeClr val="tx1"/>
          </a:solidFill>
          <a:latin typeface="+mn-lt"/>
          <a:ea typeface="+mn-ea"/>
          <a:cs typeface="+mn-cs"/>
        </a:defRPr>
      </a:lvl5pPr>
      <a:lvl6pPr marL="2110207" algn="l" defTabSz="844083" rtl="0" eaLnBrk="1" latinLnBrk="0" hangingPunct="1">
        <a:defRPr sz="1662" kern="1200">
          <a:solidFill>
            <a:schemeClr val="tx1"/>
          </a:solidFill>
          <a:latin typeface="+mn-lt"/>
          <a:ea typeface="+mn-ea"/>
          <a:cs typeface="+mn-cs"/>
        </a:defRPr>
      </a:lvl6pPr>
      <a:lvl7pPr marL="2532248" algn="l" defTabSz="844083" rtl="0" eaLnBrk="1" latinLnBrk="0" hangingPunct="1">
        <a:defRPr sz="1662" kern="1200">
          <a:solidFill>
            <a:schemeClr val="tx1"/>
          </a:solidFill>
          <a:latin typeface="+mn-lt"/>
          <a:ea typeface="+mn-ea"/>
          <a:cs typeface="+mn-cs"/>
        </a:defRPr>
      </a:lvl7pPr>
      <a:lvl8pPr marL="2954289" algn="l" defTabSz="844083" rtl="0" eaLnBrk="1" latinLnBrk="0" hangingPunct="1">
        <a:defRPr sz="1662" kern="1200">
          <a:solidFill>
            <a:schemeClr val="tx1"/>
          </a:solidFill>
          <a:latin typeface="+mn-lt"/>
          <a:ea typeface="+mn-ea"/>
          <a:cs typeface="+mn-cs"/>
        </a:defRPr>
      </a:lvl8pPr>
      <a:lvl9pPr marL="3376331" algn="l" defTabSz="844083" rtl="0" eaLnBrk="1" latinLnBrk="0" hangingPunct="1">
        <a:defRPr sz="1662"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793">
          <p15:clr>
            <a:srgbClr val="F26B43"/>
          </p15:clr>
        </p15:guide>
        <p15:guide id="2" pos="379">
          <p15:clr>
            <a:srgbClr val="F26B43"/>
          </p15:clr>
        </p15:guide>
        <p15:guide id="3" pos="7301">
          <p15:clr>
            <a:srgbClr val="F26B43"/>
          </p15:clr>
        </p15:guide>
        <p15:guide id="4" orient="horz" pos="742">
          <p15:clr>
            <a:srgbClr val="F26B43"/>
          </p15:clr>
        </p15:guide>
        <p15:guide id="5" orient="horz" pos="279">
          <p15:clr>
            <a:srgbClr val="F26B43"/>
          </p15:clr>
        </p15:guide>
        <p15:guide id="6" orient="horz" pos="896">
          <p15:clr>
            <a:srgbClr val="F26B43"/>
          </p15:clr>
        </p15:guide>
        <p15:guide id="7" pos="3768">
          <p15:clr>
            <a:srgbClr val="F26B43"/>
          </p15:clr>
        </p15:guide>
        <p15:guide id="8" pos="3912">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ggetto 3" hidden="1"/>
          <p:cNvGraphicFramePr>
            <a:graphicFrameLocks noChangeAspect="1"/>
          </p:cNvGraphicFramePr>
          <p:nvPr userDrawn="1">
            <p:custDataLst>
              <p:tags r:id="rId4"/>
            </p:custDataLst>
            <p:extLst>
              <p:ext uri="{D42A27DB-BD31-4B8C-83A1-F6EECF244321}">
                <p14:modId xmlns:p14="http://schemas.microsoft.com/office/powerpoint/2010/main" val="1576935322"/>
              </p:ext>
            </p:extLst>
          </p:nvPr>
        </p:nvGraphicFramePr>
        <p:xfrm>
          <a:off x="1956" y="1590"/>
          <a:ext cx="1953" cy="1587"/>
        </p:xfrm>
        <a:graphic>
          <a:graphicData uri="http://schemas.openxmlformats.org/presentationml/2006/ole">
            <mc:AlternateContent xmlns:mc="http://schemas.openxmlformats.org/markup-compatibility/2006">
              <mc:Choice xmlns:v="urn:schemas-microsoft-com:vml" Requires="v">
                <p:oleObj name="Diapositiva think-cell" r:id="rId6" imgW="270" imgH="270" progId="TCLayout.ActiveDocument.1">
                  <p:embed/>
                </p:oleObj>
              </mc:Choice>
              <mc:Fallback>
                <p:oleObj name="Diapositiva think-cell" r:id="rId6" imgW="270" imgH="270" progId="TCLayout.ActiveDocument.1">
                  <p:embed/>
                  <p:pic>
                    <p:nvPicPr>
                      <p:cNvPr id="4" name="Oggetto 3" hidden="1"/>
                      <p:cNvPicPr/>
                      <p:nvPr/>
                    </p:nvPicPr>
                    <p:blipFill>
                      <a:blip r:embed="rId7"/>
                      <a:stretch>
                        <a:fillRect/>
                      </a:stretch>
                    </p:blipFill>
                    <p:spPr>
                      <a:xfrm>
                        <a:off x="1956" y="1590"/>
                        <a:ext cx="1953" cy="1587"/>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55FAE80C-EE2B-4F24-A1EF-C890C1EB2481}"/>
              </a:ext>
            </a:extLst>
          </p:cNvPr>
          <p:cNvSpPr/>
          <p:nvPr userDrawn="1">
            <p:custDataLst>
              <p:tags r:id="rId5"/>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it-IT" sz="3508" b="0" i="0" baseline="0" dirty="0">
              <a:solidFill>
                <a:schemeClr val="bg1"/>
              </a:solidFill>
              <a:latin typeface="KPMG Extralight" panose="020B0303030202040204" pitchFamily="34" charset="0"/>
              <a:ea typeface="+mj-ea"/>
              <a:cs typeface="+mj-cs"/>
              <a:sym typeface="KPMG Extralight" panose="020B0303030202040204" pitchFamily="34" charset="0"/>
            </a:endParaRPr>
          </a:p>
        </p:txBody>
      </p:sp>
      <p:sp>
        <p:nvSpPr>
          <p:cNvPr id="2" name="Title Placeholder 1"/>
          <p:cNvSpPr>
            <a:spLocks noGrp="1"/>
          </p:cNvSpPr>
          <p:nvPr>
            <p:ph type="title"/>
          </p:nvPr>
        </p:nvSpPr>
        <p:spPr>
          <a:xfrm>
            <a:off x="601786" y="451575"/>
            <a:ext cx="10976300" cy="723600"/>
          </a:xfrm>
          <a:prstGeom prst="rect">
            <a:avLst/>
          </a:prstGeom>
        </p:spPr>
        <p:txBody>
          <a:bodyPr vert="horz" lIns="0" tIns="0" rIns="0" bIns="0" rtlCol="0" anchor="t" anchorCtr="0">
            <a:noAutofit/>
          </a:bodyPr>
          <a:lstStyle/>
          <a:p>
            <a:r>
              <a:rPr lang="it-IT"/>
              <a:t>Fare clic per modificare lo stile del titolo</a:t>
            </a:r>
            <a:endParaRPr lang="en-US" dirty="0"/>
          </a:p>
        </p:txBody>
      </p:sp>
      <p:sp>
        <p:nvSpPr>
          <p:cNvPr id="3" name="Text Placeholder 2"/>
          <p:cNvSpPr>
            <a:spLocks noGrp="1"/>
          </p:cNvSpPr>
          <p:nvPr>
            <p:ph type="body" idx="1"/>
          </p:nvPr>
        </p:nvSpPr>
        <p:spPr>
          <a:xfrm>
            <a:off x="601788" y="1422400"/>
            <a:ext cx="10976297" cy="4604400"/>
          </a:xfrm>
          <a:prstGeom prst="rect">
            <a:avLst/>
          </a:prstGeom>
        </p:spPr>
        <p:txBody>
          <a:bodyPr vert="horz" lIns="0" tIns="0" rIns="0" bIns="0" rtlCol="0" anchor="t" anchorCtr="0">
            <a:no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29" name="Shape 8"/>
          <p:cNvSpPr txBox="1">
            <a:spLocks/>
          </p:cNvSpPr>
          <p:nvPr userDrawn="1"/>
        </p:nvSpPr>
        <p:spPr>
          <a:xfrm>
            <a:off x="11507721" y="6585163"/>
            <a:ext cx="480061" cy="149412"/>
          </a:xfrm>
          <a:prstGeom prst="rect">
            <a:avLst/>
          </a:prstGeom>
        </p:spPr>
        <p:txBody>
          <a:bodyPr lIns="0" tIns="0" rIns="0" bIns="0" anchor="t"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US" smtClean="0">
                <a:solidFill>
                  <a:srgbClr val="44546A"/>
                </a:solidFill>
                <a:cs typeface="Arial" panose="020B0604020202020204" pitchFamily="34" charset="0"/>
              </a:rPr>
              <a:pPr algn="r"/>
              <a:t>‹N›</a:t>
            </a:fld>
            <a:endParaRPr lang="en-US" sz="831" dirty="0">
              <a:solidFill>
                <a:srgbClr val="44546A"/>
              </a:solidFill>
              <a:cs typeface="Arial" panose="020B0604020202020204" pitchFamily="34" charset="0"/>
            </a:endParaRPr>
          </a:p>
        </p:txBody>
      </p:sp>
    </p:spTree>
    <p:extLst>
      <p:ext uri="{BB962C8B-B14F-4D97-AF65-F5344CB8AC3E}">
        <p14:creationId xmlns:p14="http://schemas.microsoft.com/office/powerpoint/2010/main" val="3552863783"/>
      </p:ext>
    </p:extLst>
  </p:cSld>
  <p:clrMap bg1="lt1" tx1="dk1" bg2="lt2" tx2="dk2" accent1="accent1" accent2="accent2" accent3="accent3" accent4="accent4" accent5="accent5" accent6="accent6" hlink="hlink" folHlink="folHlink"/>
  <p:sldLayoutIdLst>
    <p:sldLayoutId id="2147483685" r:id="rId1"/>
    <p:sldLayoutId id="2147483686" r:id="rId2"/>
  </p:sldLayoutIdLst>
  <p:txStyles>
    <p:titleStyle>
      <a:lvl1pPr algn="l" defTabSz="844083" rtl="0" eaLnBrk="1" latinLnBrk="0" hangingPunct="1">
        <a:lnSpc>
          <a:spcPct val="70000"/>
        </a:lnSpc>
        <a:spcBef>
          <a:spcPct val="0"/>
        </a:spcBef>
        <a:buNone/>
        <a:defRPr sz="3508" kern="1200">
          <a:solidFill>
            <a:schemeClr val="tx2"/>
          </a:solidFill>
          <a:latin typeface="+mj-lt"/>
          <a:ea typeface="+mj-ea"/>
          <a:cs typeface="+mj-cs"/>
        </a:defRPr>
      </a:lvl1pPr>
    </p:titleStyle>
    <p:bodyStyle>
      <a:lvl1pPr marL="0" indent="0" algn="l" defTabSz="844083" rtl="0" eaLnBrk="1" latinLnBrk="0" hangingPunct="1">
        <a:lnSpc>
          <a:spcPct val="100000"/>
        </a:lnSpc>
        <a:spcBef>
          <a:spcPts val="0"/>
        </a:spcBef>
        <a:spcAft>
          <a:spcPts val="554"/>
        </a:spcAft>
        <a:buFontTx/>
        <a:buNone/>
        <a:defRPr sz="831" b="1" kern="1200">
          <a:solidFill>
            <a:schemeClr val="tx2"/>
          </a:solidFill>
          <a:latin typeface="+mn-lt"/>
          <a:ea typeface="+mn-ea"/>
          <a:cs typeface="+mn-cs"/>
        </a:defRPr>
      </a:lvl1pPr>
      <a:lvl2pPr marL="0" indent="0" algn="l" defTabSz="844083" rtl="0" eaLnBrk="1" latinLnBrk="0" hangingPunct="1">
        <a:lnSpc>
          <a:spcPct val="100000"/>
        </a:lnSpc>
        <a:spcBef>
          <a:spcPts val="0"/>
        </a:spcBef>
        <a:spcAft>
          <a:spcPts val="554"/>
        </a:spcAft>
        <a:buFontTx/>
        <a:buNone/>
        <a:defRPr sz="831" kern="1200">
          <a:solidFill>
            <a:schemeClr val="tx2"/>
          </a:solidFill>
          <a:latin typeface="+mn-lt"/>
          <a:ea typeface="+mn-ea"/>
          <a:cs typeface="+mn-cs"/>
        </a:defRPr>
      </a:lvl2pPr>
      <a:lvl3pPr marL="199390" indent="-199390"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831" kern="1200">
          <a:solidFill>
            <a:schemeClr val="tx2"/>
          </a:solidFill>
          <a:latin typeface="+mn-lt"/>
          <a:ea typeface="+mn-ea"/>
          <a:cs typeface="+mn-cs"/>
        </a:defRPr>
      </a:lvl3pPr>
      <a:lvl4pPr marL="332316" indent="-132926"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831" kern="1200">
          <a:solidFill>
            <a:schemeClr val="tx2"/>
          </a:solidFill>
          <a:latin typeface="+mn-lt"/>
          <a:ea typeface="+mn-ea"/>
          <a:cs typeface="+mn-cs"/>
        </a:defRPr>
      </a:lvl4pPr>
      <a:lvl5pPr marL="531706" indent="-199390"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831" kern="1200" baseline="0">
          <a:solidFill>
            <a:schemeClr val="tx2"/>
          </a:solidFill>
          <a:latin typeface="+mn-lt"/>
          <a:ea typeface="+mn-ea"/>
          <a:cs typeface="+mn-cs"/>
        </a:defRPr>
      </a:lvl5pPr>
      <a:lvl6pPr marL="1013564" indent="-212682"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831" kern="1200">
          <a:solidFill>
            <a:schemeClr val="tx2"/>
          </a:solidFill>
          <a:latin typeface="+mn-lt"/>
          <a:ea typeface="+mn-ea"/>
          <a:cs typeface="+mn-cs"/>
        </a:defRPr>
      </a:lvl6pPr>
      <a:lvl7pPr marL="1266124" indent="-262530"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831" kern="1200">
          <a:solidFill>
            <a:schemeClr val="tx2"/>
          </a:solidFill>
          <a:latin typeface="+mn-lt"/>
          <a:ea typeface="+mn-ea"/>
          <a:cs typeface="+mn-cs"/>
        </a:defRPr>
      </a:lvl7pPr>
      <a:lvl8pPr marL="1518684" indent="-211021"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831" kern="1200">
          <a:solidFill>
            <a:schemeClr val="tx2"/>
          </a:solidFill>
          <a:latin typeface="+mn-lt"/>
          <a:ea typeface="+mn-ea"/>
          <a:cs typeface="+mn-cs"/>
        </a:defRPr>
      </a:lvl8pPr>
      <a:lvl9pPr marL="3587351"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9pPr>
    </p:bodyStyle>
    <p:otherStyle>
      <a:defPPr>
        <a:defRPr lang="en-US"/>
      </a:defPPr>
      <a:lvl1pPr marL="0" algn="l" defTabSz="844083" rtl="0" eaLnBrk="1" latinLnBrk="0" hangingPunct="1">
        <a:defRPr sz="1662" kern="1200">
          <a:solidFill>
            <a:schemeClr val="tx1"/>
          </a:solidFill>
          <a:latin typeface="+mn-lt"/>
          <a:ea typeface="+mn-ea"/>
          <a:cs typeface="+mn-cs"/>
        </a:defRPr>
      </a:lvl1pPr>
      <a:lvl2pPr marL="422041" algn="l" defTabSz="844083" rtl="0" eaLnBrk="1" latinLnBrk="0" hangingPunct="1">
        <a:defRPr sz="1662" kern="1200">
          <a:solidFill>
            <a:schemeClr val="tx1"/>
          </a:solidFill>
          <a:latin typeface="+mn-lt"/>
          <a:ea typeface="+mn-ea"/>
          <a:cs typeface="+mn-cs"/>
        </a:defRPr>
      </a:lvl2pPr>
      <a:lvl3pPr marL="844083" algn="l" defTabSz="844083" rtl="0" eaLnBrk="1" latinLnBrk="0" hangingPunct="1">
        <a:defRPr sz="1662" kern="1200">
          <a:solidFill>
            <a:schemeClr val="tx1"/>
          </a:solidFill>
          <a:latin typeface="+mn-lt"/>
          <a:ea typeface="+mn-ea"/>
          <a:cs typeface="+mn-cs"/>
        </a:defRPr>
      </a:lvl3pPr>
      <a:lvl4pPr marL="1266124" algn="l" defTabSz="844083" rtl="0" eaLnBrk="1" latinLnBrk="0" hangingPunct="1">
        <a:defRPr sz="1662" kern="1200">
          <a:solidFill>
            <a:schemeClr val="tx1"/>
          </a:solidFill>
          <a:latin typeface="+mn-lt"/>
          <a:ea typeface="+mn-ea"/>
          <a:cs typeface="+mn-cs"/>
        </a:defRPr>
      </a:lvl4pPr>
      <a:lvl5pPr marL="1688165" algn="l" defTabSz="844083" rtl="0" eaLnBrk="1" latinLnBrk="0" hangingPunct="1">
        <a:defRPr sz="1662" kern="1200">
          <a:solidFill>
            <a:schemeClr val="tx1"/>
          </a:solidFill>
          <a:latin typeface="+mn-lt"/>
          <a:ea typeface="+mn-ea"/>
          <a:cs typeface="+mn-cs"/>
        </a:defRPr>
      </a:lvl5pPr>
      <a:lvl6pPr marL="2110207" algn="l" defTabSz="844083" rtl="0" eaLnBrk="1" latinLnBrk="0" hangingPunct="1">
        <a:defRPr sz="1662" kern="1200">
          <a:solidFill>
            <a:schemeClr val="tx1"/>
          </a:solidFill>
          <a:latin typeface="+mn-lt"/>
          <a:ea typeface="+mn-ea"/>
          <a:cs typeface="+mn-cs"/>
        </a:defRPr>
      </a:lvl6pPr>
      <a:lvl7pPr marL="2532248" algn="l" defTabSz="844083" rtl="0" eaLnBrk="1" latinLnBrk="0" hangingPunct="1">
        <a:defRPr sz="1662" kern="1200">
          <a:solidFill>
            <a:schemeClr val="tx1"/>
          </a:solidFill>
          <a:latin typeface="+mn-lt"/>
          <a:ea typeface="+mn-ea"/>
          <a:cs typeface="+mn-cs"/>
        </a:defRPr>
      </a:lvl7pPr>
      <a:lvl8pPr marL="2954289" algn="l" defTabSz="844083" rtl="0" eaLnBrk="1" latinLnBrk="0" hangingPunct="1">
        <a:defRPr sz="1662" kern="1200">
          <a:solidFill>
            <a:schemeClr val="tx1"/>
          </a:solidFill>
          <a:latin typeface="+mn-lt"/>
          <a:ea typeface="+mn-ea"/>
          <a:cs typeface="+mn-cs"/>
        </a:defRPr>
      </a:lvl8pPr>
      <a:lvl9pPr marL="3376331" algn="l" defTabSz="844083" rtl="0" eaLnBrk="1" latinLnBrk="0" hangingPunct="1">
        <a:defRPr sz="1662"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793">
          <p15:clr>
            <a:srgbClr val="F26B43"/>
          </p15:clr>
        </p15:guide>
        <p15:guide id="2" pos="379">
          <p15:clr>
            <a:srgbClr val="F26B43"/>
          </p15:clr>
        </p15:guide>
        <p15:guide id="3" pos="7301">
          <p15:clr>
            <a:srgbClr val="F26B43"/>
          </p15:clr>
        </p15:guide>
        <p15:guide id="4" orient="horz" pos="742">
          <p15:clr>
            <a:srgbClr val="F26B43"/>
          </p15:clr>
        </p15:guide>
        <p15:guide id="5" orient="horz" pos="279">
          <p15:clr>
            <a:srgbClr val="F26B43"/>
          </p15:clr>
        </p15:guide>
        <p15:guide id="6" orient="horz" pos="896">
          <p15:clr>
            <a:srgbClr val="F26B43"/>
          </p15:clr>
        </p15:guide>
        <p15:guide id="7" pos="3768">
          <p15:clr>
            <a:srgbClr val="F26B43"/>
          </p15:clr>
        </p15:guide>
        <p15:guide id="8" pos="3912">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ggetto 3" hidden="1"/>
          <p:cNvGraphicFramePr>
            <a:graphicFrameLocks noChangeAspect="1"/>
          </p:cNvGraphicFramePr>
          <p:nvPr userDrawn="1">
            <p:custDataLst>
              <p:tags r:id="rId4"/>
            </p:custDataLst>
            <p:extLst>
              <p:ext uri="{D42A27DB-BD31-4B8C-83A1-F6EECF244321}">
                <p14:modId xmlns:p14="http://schemas.microsoft.com/office/powerpoint/2010/main" val="3794171778"/>
              </p:ext>
            </p:extLst>
          </p:nvPr>
        </p:nvGraphicFramePr>
        <p:xfrm>
          <a:off x="1956" y="1590"/>
          <a:ext cx="1953" cy="1587"/>
        </p:xfrm>
        <a:graphic>
          <a:graphicData uri="http://schemas.openxmlformats.org/presentationml/2006/ole">
            <mc:AlternateContent xmlns:mc="http://schemas.openxmlformats.org/markup-compatibility/2006">
              <mc:Choice xmlns:v="urn:schemas-microsoft-com:vml" Requires="v">
                <p:oleObj name="Diapositiva think-cell" r:id="rId6" imgW="270" imgH="270" progId="TCLayout.ActiveDocument.1">
                  <p:embed/>
                </p:oleObj>
              </mc:Choice>
              <mc:Fallback>
                <p:oleObj name="Diapositiva think-cell" r:id="rId6" imgW="270" imgH="270" progId="TCLayout.ActiveDocument.1">
                  <p:embed/>
                  <p:pic>
                    <p:nvPicPr>
                      <p:cNvPr id="4" name="Oggetto 3" hidden="1"/>
                      <p:cNvPicPr/>
                      <p:nvPr/>
                    </p:nvPicPr>
                    <p:blipFill>
                      <a:blip r:embed="rId7"/>
                      <a:stretch>
                        <a:fillRect/>
                      </a:stretch>
                    </p:blipFill>
                    <p:spPr>
                      <a:xfrm>
                        <a:off x="1956" y="1590"/>
                        <a:ext cx="1953" cy="1587"/>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C979ECEF-DAD6-420C-B0BB-7A707155DD79}"/>
              </a:ext>
            </a:extLst>
          </p:cNvPr>
          <p:cNvSpPr/>
          <p:nvPr userDrawn="1">
            <p:custDataLst>
              <p:tags r:id="rId5"/>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it-IT" sz="3508" b="0" i="0" baseline="0" dirty="0">
              <a:solidFill>
                <a:schemeClr val="bg1"/>
              </a:solidFill>
              <a:latin typeface="KPMG Extralight" panose="020B0303030202040204" pitchFamily="34" charset="0"/>
              <a:ea typeface="+mj-ea"/>
              <a:cs typeface="+mj-cs"/>
              <a:sym typeface="KPMG Extralight" panose="020B0303030202040204" pitchFamily="34" charset="0"/>
            </a:endParaRPr>
          </a:p>
        </p:txBody>
      </p:sp>
      <p:sp>
        <p:nvSpPr>
          <p:cNvPr id="2" name="Title Placeholder 1"/>
          <p:cNvSpPr>
            <a:spLocks noGrp="1"/>
          </p:cNvSpPr>
          <p:nvPr>
            <p:ph type="title"/>
          </p:nvPr>
        </p:nvSpPr>
        <p:spPr>
          <a:xfrm>
            <a:off x="601786" y="451575"/>
            <a:ext cx="10976300" cy="723600"/>
          </a:xfrm>
          <a:prstGeom prst="rect">
            <a:avLst/>
          </a:prstGeom>
        </p:spPr>
        <p:txBody>
          <a:bodyPr vert="horz" lIns="0" tIns="0" rIns="0" bIns="0" rtlCol="0" anchor="t" anchorCtr="0">
            <a:noAutofit/>
          </a:bodyPr>
          <a:lstStyle/>
          <a:p>
            <a:r>
              <a:rPr lang="it-IT"/>
              <a:t>Fare clic per modificare lo stile del titolo</a:t>
            </a:r>
            <a:endParaRPr lang="en-US" dirty="0"/>
          </a:p>
        </p:txBody>
      </p:sp>
      <p:sp>
        <p:nvSpPr>
          <p:cNvPr id="3" name="Text Placeholder 2"/>
          <p:cNvSpPr>
            <a:spLocks noGrp="1"/>
          </p:cNvSpPr>
          <p:nvPr>
            <p:ph type="body" idx="1"/>
          </p:nvPr>
        </p:nvSpPr>
        <p:spPr>
          <a:xfrm>
            <a:off x="601788" y="1422400"/>
            <a:ext cx="10976297" cy="4604400"/>
          </a:xfrm>
          <a:prstGeom prst="rect">
            <a:avLst/>
          </a:prstGeom>
        </p:spPr>
        <p:txBody>
          <a:bodyPr vert="horz" lIns="0" tIns="0" rIns="0" bIns="0" rtlCol="0" anchor="t" anchorCtr="0">
            <a:no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29" name="Shape 8"/>
          <p:cNvSpPr txBox="1">
            <a:spLocks/>
          </p:cNvSpPr>
          <p:nvPr userDrawn="1"/>
        </p:nvSpPr>
        <p:spPr>
          <a:xfrm>
            <a:off x="11507721" y="6585163"/>
            <a:ext cx="480061" cy="149412"/>
          </a:xfrm>
          <a:prstGeom prst="rect">
            <a:avLst/>
          </a:prstGeom>
        </p:spPr>
        <p:txBody>
          <a:bodyPr lIns="0" tIns="0" rIns="0" bIns="0" anchor="t"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US" smtClean="0">
                <a:solidFill>
                  <a:srgbClr val="44546A"/>
                </a:solidFill>
                <a:cs typeface="Arial" panose="020B0604020202020204" pitchFamily="34" charset="0"/>
              </a:rPr>
              <a:pPr algn="r"/>
              <a:t>‹N›</a:t>
            </a:fld>
            <a:endParaRPr lang="en-US" sz="831" dirty="0">
              <a:solidFill>
                <a:srgbClr val="44546A"/>
              </a:solidFill>
              <a:cs typeface="Arial" panose="020B0604020202020204" pitchFamily="34" charset="0"/>
            </a:endParaRPr>
          </a:p>
        </p:txBody>
      </p:sp>
      <p:pic>
        <p:nvPicPr>
          <p:cNvPr id="8" name="Picture 3"/>
          <p:cNvPicPr>
            <a:picLocks noChangeAspect="1" noChangeArrowheads="1"/>
          </p:cNvPicPr>
          <p:nvPr userDrawn="1"/>
        </p:nvPicPr>
        <p:blipFill>
          <a:blip r:embed="rId8" cstate="print"/>
          <a:srcRect l="51974" t="26460" r="9636" b="67870"/>
          <a:stretch>
            <a:fillRect/>
          </a:stretch>
        </p:blipFill>
        <p:spPr bwMode="auto">
          <a:xfrm>
            <a:off x="82799" y="6358895"/>
            <a:ext cx="4776868" cy="477686"/>
          </a:xfrm>
          <a:prstGeom prst="rect">
            <a:avLst/>
          </a:prstGeom>
          <a:noFill/>
          <a:ln w="9525">
            <a:noFill/>
            <a:miter lim="800000"/>
            <a:headEnd/>
            <a:tailEnd/>
          </a:ln>
        </p:spPr>
      </p:pic>
    </p:spTree>
    <p:extLst>
      <p:ext uri="{BB962C8B-B14F-4D97-AF65-F5344CB8AC3E}">
        <p14:creationId xmlns:p14="http://schemas.microsoft.com/office/powerpoint/2010/main" val="1829580888"/>
      </p:ext>
    </p:extLst>
  </p:cSld>
  <p:clrMap bg1="lt1" tx1="dk1" bg2="lt2" tx2="dk2" accent1="accent1" accent2="accent2" accent3="accent3" accent4="accent4" accent5="accent5" accent6="accent6" hlink="hlink" folHlink="folHlink"/>
  <p:sldLayoutIdLst>
    <p:sldLayoutId id="2147483691" r:id="rId1"/>
    <p:sldLayoutId id="2147483692" r:id="rId2"/>
  </p:sldLayoutIdLst>
  <p:txStyles>
    <p:titleStyle>
      <a:lvl1pPr algn="l" defTabSz="844083" rtl="0" eaLnBrk="1" latinLnBrk="0" hangingPunct="1">
        <a:lnSpc>
          <a:spcPct val="70000"/>
        </a:lnSpc>
        <a:spcBef>
          <a:spcPct val="0"/>
        </a:spcBef>
        <a:buNone/>
        <a:defRPr sz="3508" kern="1200">
          <a:solidFill>
            <a:schemeClr val="tx2"/>
          </a:solidFill>
          <a:latin typeface="+mj-lt"/>
          <a:ea typeface="+mj-ea"/>
          <a:cs typeface="+mj-cs"/>
        </a:defRPr>
      </a:lvl1pPr>
    </p:titleStyle>
    <p:bodyStyle>
      <a:lvl1pPr marL="0" indent="0" algn="l" defTabSz="844083" rtl="0" eaLnBrk="1" latinLnBrk="0" hangingPunct="1">
        <a:lnSpc>
          <a:spcPct val="100000"/>
        </a:lnSpc>
        <a:spcBef>
          <a:spcPts val="0"/>
        </a:spcBef>
        <a:spcAft>
          <a:spcPts val="554"/>
        </a:spcAft>
        <a:buFontTx/>
        <a:buNone/>
        <a:defRPr sz="831" b="1" kern="1200">
          <a:solidFill>
            <a:schemeClr val="tx2"/>
          </a:solidFill>
          <a:latin typeface="+mn-lt"/>
          <a:ea typeface="+mn-ea"/>
          <a:cs typeface="+mn-cs"/>
        </a:defRPr>
      </a:lvl1pPr>
      <a:lvl2pPr marL="0" indent="0" algn="l" defTabSz="844083" rtl="0" eaLnBrk="1" latinLnBrk="0" hangingPunct="1">
        <a:lnSpc>
          <a:spcPct val="100000"/>
        </a:lnSpc>
        <a:spcBef>
          <a:spcPts val="0"/>
        </a:spcBef>
        <a:spcAft>
          <a:spcPts val="554"/>
        </a:spcAft>
        <a:buFontTx/>
        <a:buNone/>
        <a:defRPr sz="831" kern="1200">
          <a:solidFill>
            <a:schemeClr val="tx2"/>
          </a:solidFill>
          <a:latin typeface="+mn-lt"/>
          <a:ea typeface="+mn-ea"/>
          <a:cs typeface="+mn-cs"/>
        </a:defRPr>
      </a:lvl2pPr>
      <a:lvl3pPr marL="199390" indent="-199390"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831" kern="1200">
          <a:solidFill>
            <a:schemeClr val="tx2"/>
          </a:solidFill>
          <a:latin typeface="+mn-lt"/>
          <a:ea typeface="+mn-ea"/>
          <a:cs typeface="+mn-cs"/>
        </a:defRPr>
      </a:lvl3pPr>
      <a:lvl4pPr marL="332316" indent="-132926"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831" kern="1200">
          <a:solidFill>
            <a:schemeClr val="tx2"/>
          </a:solidFill>
          <a:latin typeface="+mn-lt"/>
          <a:ea typeface="+mn-ea"/>
          <a:cs typeface="+mn-cs"/>
        </a:defRPr>
      </a:lvl4pPr>
      <a:lvl5pPr marL="531706" indent="-199390"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831" kern="1200" baseline="0">
          <a:solidFill>
            <a:schemeClr val="tx2"/>
          </a:solidFill>
          <a:latin typeface="+mn-lt"/>
          <a:ea typeface="+mn-ea"/>
          <a:cs typeface="+mn-cs"/>
        </a:defRPr>
      </a:lvl5pPr>
      <a:lvl6pPr marL="1013564" indent="-212682"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831" kern="1200">
          <a:solidFill>
            <a:schemeClr val="tx2"/>
          </a:solidFill>
          <a:latin typeface="+mn-lt"/>
          <a:ea typeface="+mn-ea"/>
          <a:cs typeface="+mn-cs"/>
        </a:defRPr>
      </a:lvl6pPr>
      <a:lvl7pPr marL="1266124" indent="-262530"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831" kern="1200">
          <a:solidFill>
            <a:schemeClr val="tx2"/>
          </a:solidFill>
          <a:latin typeface="+mn-lt"/>
          <a:ea typeface="+mn-ea"/>
          <a:cs typeface="+mn-cs"/>
        </a:defRPr>
      </a:lvl7pPr>
      <a:lvl8pPr marL="1518684" indent="-211021"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831" kern="1200">
          <a:solidFill>
            <a:schemeClr val="tx2"/>
          </a:solidFill>
          <a:latin typeface="+mn-lt"/>
          <a:ea typeface="+mn-ea"/>
          <a:cs typeface="+mn-cs"/>
        </a:defRPr>
      </a:lvl8pPr>
      <a:lvl9pPr marL="3587351"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9pPr>
    </p:bodyStyle>
    <p:otherStyle>
      <a:defPPr>
        <a:defRPr lang="en-US"/>
      </a:defPPr>
      <a:lvl1pPr marL="0" algn="l" defTabSz="844083" rtl="0" eaLnBrk="1" latinLnBrk="0" hangingPunct="1">
        <a:defRPr sz="1662" kern="1200">
          <a:solidFill>
            <a:schemeClr val="tx1"/>
          </a:solidFill>
          <a:latin typeface="+mn-lt"/>
          <a:ea typeface="+mn-ea"/>
          <a:cs typeface="+mn-cs"/>
        </a:defRPr>
      </a:lvl1pPr>
      <a:lvl2pPr marL="422041" algn="l" defTabSz="844083" rtl="0" eaLnBrk="1" latinLnBrk="0" hangingPunct="1">
        <a:defRPr sz="1662" kern="1200">
          <a:solidFill>
            <a:schemeClr val="tx1"/>
          </a:solidFill>
          <a:latin typeface="+mn-lt"/>
          <a:ea typeface="+mn-ea"/>
          <a:cs typeface="+mn-cs"/>
        </a:defRPr>
      </a:lvl2pPr>
      <a:lvl3pPr marL="844083" algn="l" defTabSz="844083" rtl="0" eaLnBrk="1" latinLnBrk="0" hangingPunct="1">
        <a:defRPr sz="1662" kern="1200">
          <a:solidFill>
            <a:schemeClr val="tx1"/>
          </a:solidFill>
          <a:latin typeface="+mn-lt"/>
          <a:ea typeface="+mn-ea"/>
          <a:cs typeface="+mn-cs"/>
        </a:defRPr>
      </a:lvl3pPr>
      <a:lvl4pPr marL="1266124" algn="l" defTabSz="844083" rtl="0" eaLnBrk="1" latinLnBrk="0" hangingPunct="1">
        <a:defRPr sz="1662" kern="1200">
          <a:solidFill>
            <a:schemeClr val="tx1"/>
          </a:solidFill>
          <a:latin typeface="+mn-lt"/>
          <a:ea typeface="+mn-ea"/>
          <a:cs typeface="+mn-cs"/>
        </a:defRPr>
      </a:lvl4pPr>
      <a:lvl5pPr marL="1688165" algn="l" defTabSz="844083" rtl="0" eaLnBrk="1" latinLnBrk="0" hangingPunct="1">
        <a:defRPr sz="1662" kern="1200">
          <a:solidFill>
            <a:schemeClr val="tx1"/>
          </a:solidFill>
          <a:latin typeface="+mn-lt"/>
          <a:ea typeface="+mn-ea"/>
          <a:cs typeface="+mn-cs"/>
        </a:defRPr>
      </a:lvl5pPr>
      <a:lvl6pPr marL="2110207" algn="l" defTabSz="844083" rtl="0" eaLnBrk="1" latinLnBrk="0" hangingPunct="1">
        <a:defRPr sz="1662" kern="1200">
          <a:solidFill>
            <a:schemeClr val="tx1"/>
          </a:solidFill>
          <a:latin typeface="+mn-lt"/>
          <a:ea typeface="+mn-ea"/>
          <a:cs typeface="+mn-cs"/>
        </a:defRPr>
      </a:lvl6pPr>
      <a:lvl7pPr marL="2532248" algn="l" defTabSz="844083" rtl="0" eaLnBrk="1" latinLnBrk="0" hangingPunct="1">
        <a:defRPr sz="1662" kern="1200">
          <a:solidFill>
            <a:schemeClr val="tx1"/>
          </a:solidFill>
          <a:latin typeface="+mn-lt"/>
          <a:ea typeface="+mn-ea"/>
          <a:cs typeface="+mn-cs"/>
        </a:defRPr>
      </a:lvl7pPr>
      <a:lvl8pPr marL="2954289" algn="l" defTabSz="844083" rtl="0" eaLnBrk="1" latinLnBrk="0" hangingPunct="1">
        <a:defRPr sz="1662" kern="1200">
          <a:solidFill>
            <a:schemeClr val="tx1"/>
          </a:solidFill>
          <a:latin typeface="+mn-lt"/>
          <a:ea typeface="+mn-ea"/>
          <a:cs typeface="+mn-cs"/>
        </a:defRPr>
      </a:lvl8pPr>
      <a:lvl9pPr marL="3376331" algn="l" defTabSz="844083" rtl="0" eaLnBrk="1" latinLnBrk="0" hangingPunct="1">
        <a:defRPr sz="1662"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793">
          <p15:clr>
            <a:srgbClr val="F26B43"/>
          </p15:clr>
        </p15:guide>
        <p15:guide id="2" pos="379">
          <p15:clr>
            <a:srgbClr val="F26B43"/>
          </p15:clr>
        </p15:guide>
        <p15:guide id="3" pos="7301">
          <p15:clr>
            <a:srgbClr val="F26B43"/>
          </p15:clr>
        </p15:guide>
        <p15:guide id="4" orient="horz" pos="742">
          <p15:clr>
            <a:srgbClr val="F26B43"/>
          </p15:clr>
        </p15:guide>
        <p15:guide id="5" orient="horz" pos="279">
          <p15:clr>
            <a:srgbClr val="F26B43"/>
          </p15:clr>
        </p15:guide>
        <p15:guide id="6" orient="horz" pos="896">
          <p15:clr>
            <a:srgbClr val="F26B43"/>
          </p15:clr>
        </p15:guide>
        <p15:guide id="7" pos="3768">
          <p15:clr>
            <a:srgbClr val="F26B43"/>
          </p15:clr>
        </p15:guide>
        <p15:guide id="8" pos="3912">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ggetto 3" hidden="1"/>
          <p:cNvGraphicFramePr>
            <a:graphicFrameLocks noChangeAspect="1"/>
          </p:cNvGraphicFramePr>
          <p:nvPr userDrawn="1">
            <p:custDataLst>
              <p:tags r:id="rId4"/>
            </p:custDataLst>
            <p:extLst>
              <p:ext uri="{D42A27DB-BD31-4B8C-83A1-F6EECF244321}">
                <p14:modId xmlns:p14="http://schemas.microsoft.com/office/powerpoint/2010/main" val="208610961"/>
              </p:ext>
            </p:extLst>
          </p:nvPr>
        </p:nvGraphicFramePr>
        <p:xfrm>
          <a:off x="1956" y="1590"/>
          <a:ext cx="1953" cy="1587"/>
        </p:xfrm>
        <a:graphic>
          <a:graphicData uri="http://schemas.openxmlformats.org/presentationml/2006/ole">
            <mc:AlternateContent xmlns:mc="http://schemas.openxmlformats.org/markup-compatibility/2006">
              <mc:Choice xmlns:v="urn:schemas-microsoft-com:vml" Requires="v">
                <p:oleObj name="Diapositiva think-cell" r:id="rId6" imgW="270" imgH="270" progId="TCLayout.ActiveDocument.1">
                  <p:embed/>
                </p:oleObj>
              </mc:Choice>
              <mc:Fallback>
                <p:oleObj name="Diapositiva think-cell" r:id="rId6" imgW="270" imgH="270" progId="TCLayout.ActiveDocument.1">
                  <p:embed/>
                  <p:pic>
                    <p:nvPicPr>
                      <p:cNvPr id="4" name="Oggetto 3" hidden="1"/>
                      <p:cNvPicPr/>
                      <p:nvPr/>
                    </p:nvPicPr>
                    <p:blipFill>
                      <a:blip r:embed="rId7"/>
                      <a:stretch>
                        <a:fillRect/>
                      </a:stretch>
                    </p:blipFill>
                    <p:spPr>
                      <a:xfrm>
                        <a:off x="1956" y="1590"/>
                        <a:ext cx="1953" cy="1587"/>
                      </a:xfrm>
                      <a:prstGeom prst="rect">
                        <a:avLst/>
                      </a:prstGeom>
                    </p:spPr>
                  </p:pic>
                </p:oleObj>
              </mc:Fallback>
            </mc:AlternateContent>
          </a:graphicData>
        </a:graphic>
      </p:graphicFrame>
      <p:sp>
        <p:nvSpPr>
          <p:cNvPr id="5" name="Rettangolo 4" hidden="1"/>
          <p:cNvSpPr/>
          <p:nvPr userDrawn="1">
            <p:custDataLst>
              <p:tags r:id="rId5"/>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it-IT" sz="3508" b="0" i="0" baseline="0" dirty="0">
              <a:solidFill>
                <a:schemeClr val="bg1"/>
              </a:solidFill>
              <a:latin typeface="KPMG Extralight" panose="020B0303030202040204" pitchFamily="34" charset="0"/>
              <a:ea typeface="+mj-ea"/>
              <a:cs typeface="+mj-cs"/>
              <a:sym typeface="KPMG Extralight" panose="020B0303030202040204" pitchFamily="34" charset="0"/>
            </a:endParaRPr>
          </a:p>
        </p:txBody>
      </p:sp>
      <p:sp>
        <p:nvSpPr>
          <p:cNvPr id="2" name="Title Placeholder 1"/>
          <p:cNvSpPr>
            <a:spLocks noGrp="1"/>
          </p:cNvSpPr>
          <p:nvPr>
            <p:ph type="title"/>
          </p:nvPr>
        </p:nvSpPr>
        <p:spPr>
          <a:xfrm>
            <a:off x="601786" y="451575"/>
            <a:ext cx="10976300" cy="723600"/>
          </a:xfrm>
          <a:prstGeom prst="rect">
            <a:avLst/>
          </a:prstGeom>
        </p:spPr>
        <p:txBody>
          <a:bodyPr vert="horz" lIns="0" tIns="0" rIns="0" bIns="0" rtlCol="0" anchor="t" anchorCtr="0">
            <a:noAutofit/>
          </a:bodyPr>
          <a:lstStyle/>
          <a:p>
            <a:r>
              <a:rPr lang="it-IT"/>
              <a:t>Fare clic per modificare lo stile del titolo</a:t>
            </a:r>
            <a:endParaRPr lang="en-US" dirty="0"/>
          </a:p>
        </p:txBody>
      </p:sp>
      <p:sp>
        <p:nvSpPr>
          <p:cNvPr id="3" name="Text Placeholder 2"/>
          <p:cNvSpPr>
            <a:spLocks noGrp="1"/>
          </p:cNvSpPr>
          <p:nvPr>
            <p:ph type="body" idx="1"/>
          </p:nvPr>
        </p:nvSpPr>
        <p:spPr>
          <a:xfrm>
            <a:off x="601788" y="1422400"/>
            <a:ext cx="10976297" cy="4604400"/>
          </a:xfrm>
          <a:prstGeom prst="rect">
            <a:avLst/>
          </a:prstGeom>
        </p:spPr>
        <p:txBody>
          <a:bodyPr vert="horz" lIns="0" tIns="0" rIns="0" bIns="0" rtlCol="0" anchor="t" anchorCtr="0">
            <a:no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29" name="Shape 8"/>
          <p:cNvSpPr txBox="1">
            <a:spLocks/>
          </p:cNvSpPr>
          <p:nvPr userDrawn="1"/>
        </p:nvSpPr>
        <p:spPr>
          <a:xfrm>
            <a:off x="11507721" y="6585163"/>
            <a:ext cx="480061" cy="149412"/>
          </a:xfrm>
          <a:prstGeom prst="rect">
            <a:avLst/>
          </a:prstGeom>
        </p:spPr>
        <p:txBody>
          <a:bodyPr lIns="0" tIns="0" rIns="0" bIns="0" anchor="t"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US" sz="1000" smtClean="0">
                <a:solidFill>
                  <a:schemeClr val="tx2"/>
                </a:solidFill>
                <a:latin typeface="+mn-lt"/>
                <a:ea typeface="Arial"/>
                <a:cs typeface="Arial" panose="020B0604020202020204" pitchFamily="34" charset="0"/>
              </a:rPr>
              <a:pPr algn="r"/>
              <a:t>‹N›</a:t>
            </a:fld>
            <a:endParaRPr lang="en-US" sz="831" dirty="0">
              <a:solidFill>
                <a:schemeClr val="tx2"/>
              </a:solidFill>
              <a:latin typeface="+mn-lt"/>
              <a:ea typeface="Arial"/>
              <a:cs typeface="Arial" panose="020B0604020202020204" pitchFamily="34" charset="0"/>
            </a:endParaRPr>
          </a:p>
        </p:txBody>
      </p:sp>
    </p:spTree>
    <p:extLst>
      <p:ext uri="{BB962C8B-B14F-4D97-AF65-F5344CB8AC3E}">
        <p14:creationId xmlns:p14="http://schemas.microsoft.com/office/powerpoint/2010/main" val="3782511849"/>
      </p:ext>
    </p:extLst>
  </p:cSld>
  <p:clrMap bg1="lt1" tx1="dk1" bg2="lt2" tx2="dk2" accent1="accent1" accent2="accent2" accent3="accent3" accent4="accent4" accent5="accent5" accent6="accent6" hlink="hlink" folHlink="folHlink"/>
  <p:sldLayoutIdLst>
    <p:sldLayoutId id="2147483694" r:id="rId1"/>
    <p:sldLayoutId id="2147483696" r:id="rId2"/>
  </p:sldLayoutIdLst>
  <p:txStyles>
    <p:titleStyle>
      <a:lvl1pPr algn="l" defTabSz="844083" rtl="0" eaLnBrk="1" latinLnBrk="0" hangingPunct="1">
        <a:lnSpc>
          <a:spcPct val="70000"/>
        </a:lnSpc>
        <a:spcBef>
          <a:spcPct val="0"/>
        </a:spcBef>
        <a:buNone/>
        <a:defRPr sz="3508" kern="1200">
          <a:solidFill>
            <a:schemeClr val="tx2"/>
          </a:solidFill>
          <a:latin typeface="+mj-lt"/>
          <a:ea typeface="+mj-ea"/>
          <a:cs typeface="+mj-cs"/>
        </a:defRPr>
      </a:lvl1pPr>
    </p:titleStyle>
    <p:bodyStyle>
      <a:lvl1pPr marL="0" indent="0" algn="l" defTabSz="844083" rtl="0" eaLnBrk="1" latinLnBrk="0" hangingPunct="1">
        <a:lnSpc>
          <a:spcPct val="100000"/>
        </a:lnSpc>
        <a:spcBef>
          <a:spcPts val="0"/>
        </a:spcBef>
        <a:spcAft>
          <a:spcPts val="554"/>
        </a:spcAft>
        <a:buFontTx/>
        <a:buNone/>
        <a:defRPr sz="831" b="1" kern="1200">
          <a:solidFill>
            <a:schemeClr val="tx2"/>
          </a:solidFill>
          <a:latin typeface="+mn-lt"/>
          <a:ea typeface="+mn-ea"/>
          <a:cs typeface="+mn-cs"/>
        </a:defRPr>
      </a:lvl1pPr>
      <a:lvl2pPr marL="0" indent="0" algn="l" defTabSz="844083" rtl="0" eaLnBrk="1" latinLnBrk="0" hangingPunct="1">
        <a:lnSpc>
          <a:spcPct val="100000"/>
        </a:lnSpc>
        <a:spcBef>
          <a:spcPts val="0"/>
        </a:spcBef>
        <a:spcAft>
          <a:spcPts val="554"/>
        </a:spcAft>
        <a:buFontTx/>
        <a:buNone/>
        <a:defRPr sz="831" kern="1200">
          <a:solidFill>
            <a:schemeClr val="tx2"/>
          </a:solidFill>
          <a:latin typeface="+mn-lt"/>
          <a:ea typeface="+mn-ea"/>
          <a:cs typeface="+mn-cs"/>
        </a:defRPr>
      </a:lvl2pPr>
      <a:lvl3pPr marL="199390" indent="-199390"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831" kern="1200">
          <a:solidFill>
            <a:schemeClr val="tx2"/>
          </a:solidFill>
          <a:latin typeface="+mn-lt"/>
          <a:ea typeface="+mn-ea"/>
          <a:cs typeface="+mn-cs"/>
        </a:defRPr>
      </a:lvl3pPr>
      <a:lvl4pPr marL="332316" indent="-132926"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831" kern="1200">
          <a:solidFill>
            <a:schemeClr val="tx2"/>
          </a:solidFill>
          <a:latin typeface="+mn-lt"/>
          <a:ea typeface="+mn-ea"/>
          <a:cs typeface="+mn-cs"/>
        </a:defRPr>
      </a:lvl4pPr>
      <a:lvl5pPr marL="531706" indent="-199390"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831" kern="1200" baseline="0">
          <a:solidFill>
            <a:schemeClr val="tx2"/>
          </a:solidFill>
          <a:latin typeface="+mn-lt"/>
          <a:ea typeface="+mn-ea"/>
          <a:cs typeface="+mn-cs"/>
        </a:defRPr>
      </a:lvl5pPr>
      <a:lvl6pPr marL="1013564" indent="-212682"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831" kern="1200">
          <a:solidFill>
            <a:schemeClr val="tx2"/>
          </a:solidFill>
          <a:latin typeface="+mn-lt"/>
          <a:ea typeface="+mn-ea"/>
          <a:cs typeface="+mn-cs"/>
        </a:defRPr>
      </a:lvl6pPr>
      <a:lvl7pPr marL="1266124" indent="-262530"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831" kern="1200">
          <a:solidFill>
            <a:schemeClr val="tx2"/>
          </a:solidFill>
          <a:latin typeface="+mn-lt"/>
          <a:ea typeface="+mn-ea"/>
          <a:cs typeface="+mn-cs"/>
        </a:defRPr>
      </a:lvl7pPr>
      <a:lvl8pPr marL="1518684" indent="-211021"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831" kern="1200">
          <a:solidFill>
            <a:schemeClr val="tx2"/>
          </a:solidFill>
          <a:latin typeface="+mn-lt"/>
          <a:ea typeface="+mn-ea"/>
          <a:cs typeface="+mn-cs"/>
        </a:defRPr>
      </a:lvl8pPr>
      <a:lvl9pPr marL="3587351"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9pPr>
    </p:bodyStyle>
    <p:otherStyle>
      <a:defPPr>
        <a:defRPr lang="en-US"/>
      </a:defPPr>
      <a:lvl1pPr marL="0" algn="l" defTabSz="844083" rtl="0" eaLnBrk="1" latinLnBrk="0" hangingPunct="1">
        <a:defRPr sz="1662" kern="1200">
          <a:solidFill>
            <a:schemeClr val="tx1"/>
          </a:solidFill>
          <a:latin typeface="+mn-lt"/>
          <a:ea typeface="+mn-ea"/>
          <a:cs typeface="+mn-cs"/>
        </a:defRPr>
      </a:lvl1pPr>
      <a:lvl2pPr marL="422041" algn="l" defTabSz="844083" rtl="0" eaLnBrk="1" latinLnBrk="0" hangingPunct="1">
        <a:defRPr sz="1662" kern="1200">
          <a:solidFill>
            <a:schemeClr val="tx1"/>
          </a:solidFill>
          <a:latin typeface="+mn-lt"/>
          <a:ea typeface="+mn-ea"/>
          <a:cs typeface="+mn-cs"/>
        </a:defRPr>
      </a:lvl2pPr>
      <a:lvl3pPr marL="844083" algn="l" defTabSz="844083" rtl="0" eaLnBrk="1" latinLnBrk="0" hangingPunct="1">
        <a:defRPr sz="1662" kern="1200">
          <a:solidFill>
            <a:schemeClr val="tx1"/>
          </a:solidFill>
          <a:latin typeface="+mn-lt"/>
          <a:ea typeface="+mn-ea"/>
          <a:cs typeface="+mn-cs"/>
        </a:defRPr>
      </a:lvl3pPr>
      <a:lvl4pPr marL="1266124" algn="l" defTabSz="844083" rtl="0" eaLnBrk="1" latinLnBrk="0" hangingPunct="1">
        <a:defRPr sz="1662" kern="1200">
          <a:solidFill>
            <a:schemeClr val="tx1"/>
          </a:solidFill>
          <a:latin typeface="+mn-lt"/>
          <a:ea typeface="+mn-ea"/>
          <a:cs typeface="+mn-cs"/>
        </a:defRPr>
      </a:lvl4pPr>
      <a:lvl5pPr marL="1688165" algn="l" defTabSz="844083" rtl="0" eaLnBrk="1" latinLnBrk="0" hangingPunct="1">
        <a:defRPr sz="1662" kern="1200">
          <a:solidFill>
            <a:schemeClr val="tx1"/>
          </a:solidFill>
          <a:latin typeface="+mn-lt"/>
          <a:ea typeface="+mn-ea"/>
          <a:cs typeface="+mn-cs"/>
        </a:defRPr>
      </a:lvl5pPr>
      <a:lvl6pPr marL="2110207" algn="l" defTabSz="844083" rtl="0" eaLnBrk="1" latinLnBrk="0" hangingPunct="1">
        <a:defRPr sz="1662" kern="1200">
          <a:solidFill>
            <a:schemeClr val="tx1"/>
          </a:solidFill>
          <a:latin typeface="+mn-lt"/>
          <a:ea typeface="+mn-ea"/>
          <a:cs typeface="+mn-cs"/>
        </a:defRPr>
      </a:lvl6pPr>
      <a:lvl7pPr marL="2532248" algn="l" defTabSz="844083" rtl="0" eaLnBrk="1" latinLnBrk="0" hangingPunct="1">
        <a:defRPr sz="1662" kern="1200">
          <a:solidFill>
            <a:schemeClr val="tx1"/>
          </a:solidFill>
          <a:latin typeface="+mn-lt"/>
          <a:ea typeface="+mn-ea"/>
          <a:cs typeface="+mn-cs"/>
        </a:defRPr>
      </a:lvl7pPr>
      <a:lvl8pPr marL="2954289" algn="l" defTabSz="844083" rtl="0" eaLnBrk="1" latinLnBrk="0" hangingPunct="1">
        <a:defRPr sz="1662" kern="1200">
          <a:solidFill>
            <a:schemeClr val="tx1"/>
          </a:solidFill>
          <a:latin typeface="+mn-lt"/>
          <a:ea typeface="+mn-ea"/>
          <a:cs typeface="+mn-cs"/>
        </a:defRPr>
      </a:lvl8pPr>
      <a:lvl9pPr marL="3376331" algn="l" defTabSz="844083" rtl="0" eaLnBrk="1" latinLnBrk="0" hangingPunct="1">
        <a:defRPr sz="1662"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793">
          <p15:clr>
            <a:srgbClr val="F26B43"/>
          </p15:clr>
        </p15:guide>
        <p15:guide id="2" pos="379">
          <p15:clr>
            <a:srgbClr val="F26B43"/>
          </p15:clr>
        </p15:guide>
        <p15:guide id="3" pos="7301">
          <p15:clr>
            <a:srgbClr val="F26B43"/>
          </p15:clr>
        </p15:guide>
        <p15:guide id="4" orient="horz" pos="742">
          <p15:clr>
            <a:srgbClr val="F26B43"/>
          </p15:clr>
        </p15:guide>
        <p15:guide id="6" orient="horz" pos="279">
          <p15:clr>
            <a:srgbClr val="F26B43"/>
          </p15:clr>
        </p15:guide>
        <p15:guide id="7" orient="horz" pos="896">
          <p15:clr>
            <a:srgbClr val="F26B43"/>
          </p15:clr>
        </p15:guide>
        <p15:guide id="8" pos="3768">
          <p15:clr>
            <a:srgbClr val="F26B43"/>
          </p15:clr>
        </p15:guide>
        <p15:guide id="9" pos="391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7.png"/><Relationship Id="rId2" Type="http://schemas.openxmlformats.org/officeDocument/2006/relationships/slideLayout" Target="../slideLayouts/slideLayout55.xml"/><Relationship Id="rId1" Type="http://schemas.openxmlformats.org/officeDocument/2006/relationships/tags" Target="../tags/tag48.xml"/><Relationship Id="rId6" Type="http://schemas.openxmlformats.org/officeDocument/2006/relationships/image" Target="../media/image6.jpeg"/><Relationship Id="rId5" Type="http://schemas.openxmlformats.org/officeDocument/2006/relationships/image" Target="../media/image1.emf"/><Relationship Id="rId4" Type="http://schemas.openxmlformats.org/officeDocument/2006/relationships/oleObject" Target="../embeddings/oleObject24.bin"/></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54.xml"/><Relationship Id="rId1" Type="http://schemas.openxmlformats.org/officeDocument/2006/relationships/tags" Target="../tags/tag49.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emf"/></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oleObject" Target="../embeddings/oleObject26.bin"/><Relationship Id="rId7" Type="http://schemas.openxmlformats.org/officeDocument/2006/relationships/image" Target="../media/image13.png"/><Relationship Id="rId2" Type="http://schemas.openxmlformats.org/officeDocument/2006/relationships/slideLayout" Target="../slideLayouts/slideLayout54.xml"/><Relationship Id="rId1" Type="http://schemas.openxmlformats.org/officeDocument/2006/relationships/tags" Target="../tags/tag50.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8.emf"/></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54.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54.xml"/><Relationship Id="rId1" Type="http://schemas.openxmlformats.org/officeDocument/2006/relationships/tags" Target="../tags/tag51.xml"/><Relationship Id="rId4" Type="http://schemas.openxmlformats.org/officeDocument/2006/relationships/image" Target="../media/image8.emf"/></Relationships>
</file>

<file path=ppt/slides/_rels/slide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oleObject" Target="../embeddings/oleObject28.bin"/><Relationship Id="rId7" Type="http://schemas.openxmlformats.org/officeDocument/2006/relationships/image" Target="../media/image22.png"/><Relationship Id="rId2" Type="http://schemas.openxmlformats.org/officeDocument/2006/relationships/slideLayout" Target="../slideLayouts/slideLayout54.xml"/><Relationship Id="rId1" Type="http://schemas.openxmlformats.org/officeDocument/2006/relationships/tags" Target="../tags/tag5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8.emf"/></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56.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ggetto 1" hidden="1"/>
          <p:cNvGraphicFramePr>
            <a:graphicFrameLocks noChangeAspect="1"/>
          </p:cNvGraphicFramePr>
          <p:nvPr>
            <p:custDataLst>
              <p:tags r:id="rId1"/>
            </p:custDataLst>
          </p:nvPr>
        </p:nvGraphicFramePr>
        <p:xfrm>
          <a:off x="1525593" y="1593"/>
          <a:ext cx="1587" cy="1587"/>
        </p:xfrm>
        <a:graphic>
          <a:graphicData uri="http://schemas.openxmlformats.org/presentationml/2006/ole">
            <mc:AlternateContent xmlns:mc="http://schemas.openxmlformats.org/markup-compatibility/2006">
              <mc:Choice xmlns:v="urn:schemas-microsoft-com:vml" Requires="v">
                <p:oleObj name="Diapositiva think-cell" r:id="rId4" imgW="270" imgH="270" progId="TCLayout.ActiveDocument.1">
                  <p:embed/>
                </p:oleObj>
              </mc:Choice>
              <mc:Fallback>
                <p:oleObj name="Diapositiva think-cell" r:id="rId4" imgW="270" imgH="270" progId="TCLayout.ActiveDocument.1">
                  <p:embed/>
                  <p:pic>
                    <p:nvPicPr>
                      <p:cNvPr id="2" name="Oggetto 1" hidden="1"/>
                      <p:cNvPicPr/>
                      <p:nvPr/>
                    </p:nvPicPr>
                    <p:blipFill>
                      <a:blip r:embed="rId5"/>
                      <a:stretch>
                        <a:fillRect/>
                      </a:stretch>
                    </p:blipFill>
                    <p:spPr>
                      <a:xfrm>
                        <a:off x="1525593" y="1593"/>
                        <a:ext cx="1587" cy="1587"/>
                      </a:xfrm>
                      <a:prstGeom prst="rect">
                        <a:avLst/>
                      </a:prstGeom>
                    </p:spPr>
                  </p:pic>
                </p:oleObj>
              </mc:Fallback>
            </mc:AlternateContent>
          </a:graphicData>
        </a:graphic>
      </p:graphicFrame>
      <p:pic>
        <p:nvPicPr>
          <p:cNvPr id="4" name="Immagine 3">
            <a:extLst>
              <a:ext uri="{FF2B5EF4-FFF2-40B4-BE49-F238E27FC236}">
                <a16:creationId xmlns:a16="http://schemas.microsoft.com/office/drawing/2014/main" id="{829EFDD1-156E-D70C-799B-E276E2CC45E4}"/>
              </a:ext>
            </a:extLst>
          </p:cNvPr>
          <p:cNvPicPr>
            <a:picLocks noChangeAspect="1"/>
          </p:cNvPicPr>
          <p:nvPr/>
        </p:nvPicPr>
        <p:blipFill rotWithShape="1">
          <a:blip r:embed="rId6">
            <a:alphaModFix amt="71000"/>
            <a:extLst>
              <a:ext uri="{28A0092B-C50C-407E-A947-70E740481C1C}">
                <a14:useLocalDpi xmlns:a14="http://schemas.microsoft.com/office/drawing/2010/main" val="0"/>
              </a:ext>
            </a:extLst>
          </a:blip>
          <a:srcRect t="6334" b="48955"/>
          <a:stretch/>
        </p:blipFill>
        <p:spPr>
          <a:xfrm>
            <a:off x="0" y="1728216"/>
            <a:ext cx="12200630" cy="4261615"/>
          </a:xfrm>
          <a:prstGeom prst="rect">
            <a:avLst/>
          </a:prstGeom>
        </p:spPr>
      </p:pic>
      <p:sp>
        <p:nvSpPr>
          <p:cNvPr id="5" name="Rettangolo 4">
            <a:extLst>
              <a:ext uri="{FF2B5EF4-FFF2-40B4-BE49-F238E27FC236}">
                <a16:creationId xmlns:a16="http://schemas.microsoft.com/office/drawing/2014/main" id="{954847B1-2090-8BD8-D43D-B2C3686CB8C1}"/>
              </a:ext>
            </a:extLst>
          </p:cNvPr>
          <p:cNvSpPr/>
          <p:nvPr/>
        </p:nvSpPr>
        <p:spPr>
          <a:xfrm>
            <a:off x="6821424" y="2506844"/>
            <a:ext cx="5153555" cy="2368296"/>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it-IT" sz="900" dirty="0">
              <a:solidFill>
                <a:schemeClr val="bg1"/>
              </a:solidFill>
            </a:endParaRPr>
          </a:p>
        </p:txBody>
      </p:sp>
      <p:sp>
        <p:nvSpPr>
          <p:cNvPr id="10" name="Rectangle 13"/>
          <p:cNvSpPr>
            <a:spLocks noChangeArrowheads="1"/>
          </p:cNvSpPr>
          <p:nvPr/>
        </p:nvSpPr>
        <p:spPr bwMode="auto">
          <a:xfrm>
            <a:off x="3274569" y="2327736"/>
            <a:ext cx="8649648" cy="2635073"/>
          </a:xfrm>
          <a:prstGeom prst="rect">
            <a:avLst/>
          </a:prstGeom>
          <a:noFill/>
          <a:ln w="9525">
            <a:noFill/>
            <a:miter lim="800000"/>
            <a:headEnd/>
            <a:tailEnd/>
          </a:ln>
        </p:spPr>
        <p:txBody>
          <a:bodyPr lIns="89840" tIns="44923" rIns="89840" bIns="44923" anchor="ctr"/>
          <a:lstStyle/>
          <a:p>
            <a:pPr marR="0" lvl="0" indent="3224213" algn="r" defTabSz="963613" rtl="0" eaLnBrk="0" fontAlgn="auto" latinLnBrk="0" hangingPunct="0">
              <a:lnSpc>
                <a:spcPct val="100000"/>
              </a:lnSpc>
              <a:spcBef>
                <a:spcPct val="25000"/>
              </a:spcBef>
              <a:buClrTx/>
              <a:buSzTx/>
              <a:buFontTx/>
              <a:buNone/>
              <a:tabLst/>
              <a:defRPr/>
            </a:pPr>
            <a:r>
              <a:rPr lang="it-IT" sz="2000" b="1" dirty="0">
                <a:solidFill>
                  <a:schemeClr val="bg1"/>
                </a:solidFill>
                <a:latin typeface="Arial"/>
              </a:rPr>
              <a:t>Piano di semplificazione per la Scuola</a:t>
            </a:r>
          </a:p>
          <a:p>
            <a:pPr marR="0" lvl="0" indent="3224213" algn="r" defTabSz="963613" rtl="0" eaLnBrk="0" fontAlgn="auto" latinLnBrk="0" hangingPunct="0">
              <a:lnSpc>
                <a:spcPct val="100000"/>
              </a:lnSpc>
              <a:spcBef>
                <a:spcPct val="25000"/>
              </a:spcBef>
              <a:buClrTx/>
              <a:buSzTx/>
              <a:buFontTx/>
              <a:buNone/>
              <a:tabLst/>
              <a:defRPr/>
            </a:pPr>
            <a:r>
              <a:rPr lang="it-IT" sz="2000" b="1" dirty="0">
                <a:solidFill>
                  <a:schemeClr val="bg1"/>
                </a:solidFill>
                <a:latin typeface="Arial"/>
              </a:rPr>
              <a:t>12. Gestione delle cessazioni</a:t>
            </a:r>
          </a:p>
          <a:p>
            <a:pPr marR="0" lvl="0" indent="3224213" algn="r" defTabSz="963613" rtl="0" eaLnBrk="0" fontAlgn="auto" latinLnBrk="0" hangingPunct="0">
              <a:lnSpc>
                <a:spcPct val="100000"/>
              </a:lnSpc>
              <a:spcBef>
                <a:spcPct val="25000"/>
              </a:spcBef>
              <a:buClrTx/>
              <a:buSzTx/>
              <a:buFontTx/>
              <a:buNone/>
              <a:tabLst/>
              <a:defRPr/>
            </a:pPr>
            <a:endParaRPr lang="it-IT" sz="2000" b="1" dirty="0">
              <a:solidFill>
                <a:schemeClr val="bg1"/>
              </a:solidFill>
              <a:latin typeface="Arial"/>
            </a:endParaRPr>
          </a:p>
          <a:p>
            <a:pPr marR="0" lvl="0" indent="3224213" algn="r" defTabSz="963613" rtl="0" eaLnBrk="0" fontAlgn="auto" latinLnBrk="0" hangingPunct="0">
              <a:lnSpc>
                <a:spcPct val="100000"/>
              </a:lnSpc>
              <a:spcBef>
                <a:spcPct val="25000"/>
              </a:spcBef>
              <a:buClrTx/>
              <a:buSzTx/>
              <a:buFontTx/>
              <a:buNone/>
              <a:tabLst/>
              <a:defRPr/>
            </a:pPr>
            <a:r>
              <a:rPr lang="it-IT" sz="2000" i="1" dirty="0">
                <a:solidFill>
                  <a:schemeClr val="bg1"/>
                </a:solidFill>
                <a:latin typeface="Arial"/>
              </a:rPr>
              <a:t>Incontro con le O.O.S.S.</a:t>
            </a:r>
          </a:p>
          <a:p>
            <a:pPr marR="0" lvl="0" indent="3224213" algn="r" defTabSz="963613" rtl="0" eaLnBrk="0" fontAlgn="auto" latinLnBrk="0" hangingPunct="0">
              <a:lnSpc>
                <a:spcPct val="100000"/>
              </a:lnSpc>
              <a:spcBef>
                <a:spcPct val="25000"/>
              </a:spcBef>
              <a:spcAft>
                <a:spcPts val="1200"/>
              </a:spcAft>
              <a:buClrTx/>
              <a:buSzTx/>
              <a:buFontTx/>
              <a:buNone/>
              <a:tabLst/>
              <a:defRPr/>
            </a:pPr>
            <a:r>
              <a:rPr lang="it-IT" sz="1400" dirty="0">
                <a:solidFill>
                  <a:schemeClr val="bg1"/>
                </a:solidFill>
                <a:latin typeface="Arial"/>
              </a:rPr>
              <a:t>22 aprile 2024</a:t>
            </a:r>
            <a:endParaRPr lang="it-IT" sz="2000" dirty="0">
              <a:solidFill>
                <a:schemeClr val="bg1"/>
              </a:solidFill>
            </a:endParaRPr>
          </a:p>
        </p:txBody>
      </p:sp>
      <p:pic>
        <p:nvPicPr>
          <p:cNvPr id="15" name="Immagine 14">
            <a:extLst>
              <a:ext uri="{FF2B5EF4-FFF2-40B4-BE49-F238E27FC236}">
                <a16:creationId xmlns:a16="http://schemas.microsoft.com/office/drawing/2014/main" id="{EF7AF361-ED8B-44FA-9C15-15AC6AB13634}"/>
              </a:ext>
            </a:extLst>
          </p:cNvPr>
          <p:cNvPicPr>
            <a:picLocks noChangeAspect="1"/>
          </p:cNvPicPr>
          <p:nvPr/>
        </p:nvPicPr>
        <p:blipFill rotWithShape="1">
          <a:blip r:embed="rId7"/>
          <a:srcRect b="28259"/>
          <a:stretch/>
        </p:blipFill>
        <p:spPr>
          <a:xfrm>
            <a:off x="4647283" y="314117"/>
            <a:ext cx="2795837" cy="838408"/>
          </a:xfrm>
          <a:prstGeom prst="rect">
            <a:avLst/>
          </a:prstGeom>
        </p:spPr>
      </p:pic>
      <p:sp>
        <p:nvSpPr>
          <p:cNvPr id="12" name="CasellaDiTesto 11">
            <a:extLst>
              <a:ext uri="{FF2B5EF4-FFF2-40B4-BE49-F238E27FC236}">
                <a16:creationId xmlns:a16="http://schemas.microsoft.com/office/drawing/2014/main" id="{EF9D2445-ADB6-44DE-8508-4421C34D88A1}"/>
              </a:ext>
            </a:extLst>
          </p:cNvPr>
          <p:cNvSpPr txBox="1"/>
          <p:nvPr/>
        </p:nvSpPr>
        <p:spPr>
          <a:xfrm>
            <a:off x="2707585" y="1111368"/>
            <a:ext cx="6794090" cy="646331"/>
          </a:xfrm>
          <a:prstGeom prst="rect">
            <a:avLst/>
          </a:prstGeom>
          <a:noFill/>
        </p:spPr>
        <p:txBody>
          <a:bodyPr wrap="square">
            <a:spAutoFit/>
          </a:bodyPr>
          <a:lstStyle/>
          <a:p>
            <a:pPr algn="ctr" hangingPunct="0">
              <a:tabLst>
                <a:tab pos="2790825" algn="l"/>
              </a:tabLst>
            </a:pPr>
            <a:r>
              <a:rPr lang="it-IT" sz="3600" kern="0" dirty="0">
                <a:solidFill>
                  <a:srgbClr val="000000"/>
                </a:solidFill>
                <a:effectLst/>
                <a:latin typeface="Kunstler Script" panose="030304020206070D0D06" pitchFamily="66" charset="0"/>
                <a:ea typeface="Times New Roman" panose="02020603050405020304" pitchFamily="18" charset="0"/>
              </a:rPr>
              <a:t>Ministero dell’Istruzione e del Merito</a:t>
            </a:r>
            <a:endParaRPr lang="it-IT" sz="1400" kern="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8072649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a:extLst>
              <a:ext uri="{FF2B5EF4-FFF2-40B4-BE49-F238E27FC236}">
                <a16:creationId xmlns:a16="http://schemas.microsoft.com/office/drawing/2014/main" id="{3515E903-B1E4-38A4-270F-9302AF00D46B}"/>
              </a:ext>
            </a:extLst>
          </p:cNvPr>
          <p:cNvSpPr/>
          <p:nvPr/>
        </p:nvSpPr>
        <p:spPr>
          <a:xfrm>
            <a:off x="249500" y="1131930"/>
            <a:ext cx="11508729" cy="2186048"/>
          </a:xfrm>
          <a:prstGeom prst="rect">
            <a:avLst/>
          </a:prstGeom>
          <a:noFill/>
        </p:spPr>
        <p:txBody>
          <a:bodyPr wrap="square">
            <a:spAutoFit/>
          </a:bodyPr>
          <a:lstStyle/>
          <a:p>
            <a:pPr algn="just">
              <a:lnSpc>
                <a:spcPct val="120000"/>
              </a:lnSpc>
              <a:spcBef>
                <a:spcPts val="600"/>
              </a:spcBef>
              <a:spcAft>
                <a:spcPts val="600"/>
              </a:spcAft>
              <a:defRPr/>
            </a:pPr>
            <a:r>
              <a:rPr lang="it-IT" sz="1400" dirty="0">
                <a:solidFill>
                  <a:schemeClr val="accent5">
                    <a:lumMod val="50000"/>
                  </a:schemeClr>
                </a:solidFill>
                <a:latin typeface="Arial" panose="020B0604020202020204" pitchFamily="34" charset="0"/>
                <a:cs typeface="Arial" panose="020B0604020202020204" pitchFamily="34" charset="0"/>
              </a:rPr>
              <a:t>Nell’ambito delle attività del «</a:t>
            </a:r>
            <a:r>
              <a:rPr lang="it-IT" sz="1400" b="1" dirty="0">
                <a:solidFill>
                  <a:schemeClr val="accent5">
                    <a:lumMod val="50000"/>
                  </a:schemeClr>
                </a:solidFill>
                <a:latin typeface="Arial" panose="020B0604020202020204" pitchFamily="34" charset="0"/>
                <a:cs typeface="Arial" panose="020B0604020202020204" pitchFamily="34" charset="0"/>
              </a:rPr>
              <a:t>Piano di Semplificazione per la Scuola</a:t>
            </a:r>
            <a:r>
              <a:rPr lang="it-IT" sz="1400" dirty="0">
                <a:solidFill>
                  <a:schemeClr val="accent5">
                    <a:lumMod val="50000"/>
                  </a:schemeClr>
                </a:solidFill>
                <a:latin typeface="Arial" panose="020B0604020202020204" pitchFamily="34" charset="0"/>
                <a:cs typeface="Arial" panose="020B0604020202020204" pitchFamily="34" charset="0"/>
              </a:rPr>
              <a:t>» è stato avviato un intervento di studio e progettazione di una soluzione organizzativa e digitale funzionale ad ottimizzare la gestione delle attività relative al pensionamento del personale scolastico. </a:t>
            </a:r>
          </a:p>
          <a:p>
            <a:pPr algn="just">
              <a:lnSpc>
                <a:spcPct val="120000"/>
              </a:lnSpc>
              <a:spcBef>
                <a:spcPts val="600"/>
              </a:spcBef>
              <a:spcAft>
                <a:spcPts val="600"/>
              </a:spcAft>
              <a:defRPr/>
            </a:pPr>
            <a:r>
              <a:rPr lang="it-IT" sz="1400" dirty="0">
                <a:solidFill>
                  <a:schemeClr val="accent5">
                    <a:lumMod val="50000"/>
                  </a:schemeClr>
                </a:solidFill>
                <a:latin typeface="Arial" panose="020B0604020202020204" pitchFamily="34" charset="0"/>
                <a:cs typeface="Arial" panose="020B0604020202020204" pitchFamily="34" charset="0"/>
              </a:rPr>
              <a:t>In seguito ad una prima analisi delle attuali modalità operative di svolgimento del processo e di valutazione delle possibili soluzioni da attuare, si è proceduto con un’</a:t>
            </a:r>
            <a:r>
              <a:rPr lang="it-IT" sz="1400" b="1" dirty="0">
                <a:solidFill>
                  <a:schemeClr val="accent5">
                    <a:lumMod val="50000"/>
                  </a:schemeClr>
                </a:solidFill>
                <a:latin typeface="Arial" panose="020B0604020202020204" pitchFamily="34" charset="0"/>
                <a:cs typeface="Arial" panose="020B0604020202020204" pitchFamily="34" charset="0"/>
              </a:rPr>
              <a:t>istruttoria, in cooperazione con INPS</a:t>
            </a:r>
            <a:r>
              <a:rPr lang="it-IT" sz="1400" dirty="0">
                <a:solidFill>
                  <a:schemeClr val="accent5">
                    <a:lumMod val="50000"/>
                  </a:schemeClr>
                </a:solidFill>
                <a:latin typeface="Arial" panose="020B0604020202020204" pitchFamily="34" charset="0"/>
                <a:cs typeface="Arial" panose="020B0604020202020204" pitchFamily="34" charset="0"/>
              </a:rPr>
              <a:t>, per la realizzazione di una soluzione che consenta un ripensamento del processo di pensionamento e una riduzione degli oneri in capo alle segreterie scolastiche.</a:t>
            </a:r>
          </a:p>
          <a:p>
            <a:pPr algn="just">
              <a:lnSpc>
                <a:spcPct val="120000"/>
              </a:lnSpc>
              <a:spcBef>
                <a:spcPts val="600"/>
              </a:spcBef>
              <a:spcAft>
                <a:spcPts val="600"/>
              </a:spcAft>
              <a:defRPr/>
            </a:pPr>
            <a:r>
              <a:rPr lang="it-IT" sz="1400" dirty="0">
                <a:solidFill>
                  <a:schemeClr val="accent5">
                    <a:lumMod val="50000"/>
                  </a:schemeClr>
                </a:solidFill>
                <a:latin typeface="Arial" panose="020B0604020202020204" pitchFamily="34" charset="0"/>
                <a:cs typeface="Arial" panose="020B0604020202020204" pitchFamily="34" charset="0"/>
              </a:rPr>
              <a:t>L’obiettivo dell’Amministrazione, </a:t>
            </a:r>
            <a:r>
              <a:rPr lang="it-IT" sz="1400" u="sng" dirty="0">
                <a:solidFill>
                  <a:schemeClr val="accent5">
                    <a:lumMod val="50000"/>
                  </a:schemeClr>
                </a:solidFill>
                <a:latin typeface="Arial" panose="020B0604020202020204" pitchFamily="34" charset="0"/>
                <a:cs typeface="Arial" panose="020B0604020202020204" pitchFamily="34" charset="0"/>
              </a:rPr>
              <a:t>da consolidare con il coinvolgimento attivo dell’INPS</a:t>
            </a:r>
            <a:r>
              <a:rPr lang="it-IT" sz="1400" dirty="0">
                <a:solidFill>
                  <a:schemeClr val="accent5">
                    <a:lumMod val="50000"/>
                  </a:schemeClr>
                </a:solidFill>
                <a:latin typeface="Arial" panose="020B0604020202020204" pitchFamily="34" charset="0"/>
                <a:cs typeface="Arial" panose="020B0604020202020204" pitchFamily="34" charset="0"/>
              </a:rPr>
              <a:t>, è quello di </a:t>
            </a:r>
            <a:r>
              <a:rPr lang="it-IT" sz="1400" b="1" dirty="0">
                <a:solidFill>
                  <a:schemeClr val="accent5">
                    <a:lumMod val="50000"/>
                  </a:schemeClr>
                </a:solidFill>
                <a:latin typeface="Arial" panose="020B0604020202020204" pitchFamily="34" charset="0"/>
                <a:cs typeface="Arial" panose="020B0604020202020204" pitchFamily="34" charset="0"/>
              </a:rPr>
              <a:t>sperimentare nuove funzionalità </a:t>
            </a:r>
            <a:r>
              <a:rPr lang="it-IT" sz="1400" dirty="0">
                <a:solidFill>
                  <a:schemeClr val="accent5">
                    <a:lumMod val="50000"/>
                  </a:schemeClr>
                </a:solidFill>
                <a:latin typeface="Arial" panose="020B0604020202020204" pitchFamily="34" charset="0"/>
                <a:cs typeface="Arial" panose="020B0604020202020204" pitchFamily="34" charset="0"/>
              </a:rPr>
              <a:t>a partire dall’</a:t>
            </a:r>
            <a:r>
              <a:rPr lang="it-IT" sz="1400" b="1" dirty="0">
                <a:solidFill>
                  <a:schemeClr val="accent5">
                    <a:lumMod val="50000"/>
                  </a:schemeClr>
                </a:solidFill>
                <a:latin typeface="Arial" panose="020B0604020202020204" pitchFamily="34" charset="0"/>
                <a:cs typeface="Arial" panose="020B0604020202020204" pitchFamily="34" charset="0"/>
              </a:rPr>
              <a:t>anno scolastico 2024-2025</a:t>
            </a:r>
            <a:r>
              <a:rPr lang="it-IT" sz="1400" dirty="0">
                <a:solidFill>
                  <a:schemeClr val="accent5">
                    <a:lumMod val="50000"/>
                  </a:schemeClr>
                </a:solidFill>
                <a:latin typeface="Arial" panose="020B0604020202020204" pitchFamily="34" charset="0"/>
                <a:cs typeface="Arial" panose="020B0604020202020204" pitchFamily="34" charset="0"/>
              </a:rPr>
              <a:t>.</a:t>
            </a:r>
            <a:endParaRPr lang="it-IT" sz="1400" dirty="0">
              <a:solidFill>
                <a:schemeClr val="accent5">
                  <a:lumMod val="50000"/>
                </a:schemeClr>
              </a:solidFill>
              <a:highlight>
                <a:srgbClr val="FFFF00"/>
              </a:highlight>
              <a:latin typeface="Arial" panose="020B0604020202020204" pitchFamily="34" charset="0"/>
              <a:cs typeface="Arial" panose="020B0604020202020204" pitchFamily="34" charset="0"/>
            </a:endParaRPr>
          </a:p>
        </p:txBody>
      </p:sp>
      <p:graphicFrame>
        <p:nvGraphicFramePr>
          <p:cNvPr id="4" name="think-cell data - do not delete" hidden="1">
            <a:extLst>
              <a:ext uri="{FF2B5EF4-FFF2-40B4-BE49-F238E27FC236}">
                <a16:creationId xmlns:a16="http://schemas.microsoft.com/office/drawing/2014/main" id="{2018467C-97AA-185C-8E7C-BFBC27DF02FE}"/>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think-cell" r:id="rId3" imgW="473" imgH="473" progId="TCLayout.ActiveDocument.1">
                  <p:embed/>
                </p:oleObj>
              </mc:Choice>
              <mc:Fallback>
                <p:oleObj name="Diapositiva think-cell" r:id="rId3" imgW="473" imgH="473" progId="TCLayout.ActiveDocument.1">
                  <p:embed/>
                  <p:pic>
                    <p:nvPicPr>
                      <p:cNvPr id="4" name="think-cell data - do not delete" hidden="1">
                        <a:extLst>
                          <a:ext uri="{FF2B5EF4-FFF2-40B4-BE49-F238E27FC236}">
                            <a16:creationId xmlns:a16="http://schemas.microsoft.com/office/drawing/2014/main" id="{2018467C-97AA-185C-8E7C-BFBC27DF02F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CasellaDiTesto 4">
            <a:extLst>
              <a:ext uri="{FF2B5EF4-FFF2-40B4-BE49-F238E27FC236}">
                <a16:creationId xmlns:a16="http://schemas.microsoft.com/office/drawing/2014/main" id="{F180543F-B31B-4C6A-48AB-32B2F9E6D34E}"/>
              </a:ext>
            </a:extLst>
          </p:cNvPr>
          <p:cNvSpPr txBox="1"/>
          <p:nvPr/>
        </p:nvSpPr>
        <p:spPr>
          <a:xfrm>
            <a:off x="351151" y="62306"/>
            <a:ext cx="6744593" cy="885825"/>
          </a:xfrm>
          <a:prstGeom prst="rect">
            <a:avLst/>
          </a:prstGeom>
          <a:noFill/>
        </p:spPr>
        <p:txBody>
          <a:bodyPr wrap="square" lIns="54610" tIns="54610" rIns="54610" bIns="54610" rtlCol="0" anchor="ctr">
            <a:noAutofit/>
          </a:bodyPr>
          <a:lstStyle/>
          <a:p>
            <a:pPr marL="0" marR="0" lvl="0" indent="0" algn="just" defTabSz="914400" rtl="0" eaLnBrk="1" fontAlgn="auto" latinLnBrk="0" hangingPunct="1">
              <a:lnSpc>
                <a:spcPct val="100000"/>
              </a:lnSpc>
              <a:spcBef>
                <a:spcPts val="0"/>
              </a:spcBef>
              <a:spcAft>
                <a:spcPts val="600"/>
              </a:spcAft>
              <a:buClrTx/>
              <a:buSzTx/>
              <a:buFontTx/>
              <a:buNone/>
              <a:tabLst/>
              <a:defRPr/>
            </a:pPr>
            <a:r>
              <a:rPr kumimoji="0" lang="it-IT" sz="2000" b="1" u="none" strike="noStrike" kern="1200" cap="none" spc="0" normalizeH="0" baseline="0" noProof="0" dirty="0">
                <a:ln>
                  <a:noFill/>
                </a:ln>
                <a:solidFill>
                  <a:srgbClr val="002060"/>
                </a:solidFill>
                <a:effectLst/>
                <a:uLnTx/>
                <a:uFillTx/>
                <a:latin typeface="Arial"/>
                <a:ea typeface="+mn-ea"/>
                <a:cs typeface="+mn-cs"/>
              </a:rPr>
              <a:t>Introduzione e obiettivo del documento</a:t>
            </a:r>
          </a:p>
        </p:txBody>
      </p:sp>
      <p:sp>
        <p:nvSpPr>
          <p:cNvPr id="16" name="Rettangolo con angoli arrotondati 15">
            <a:extLst>
              <a:ext uri="{FF2B5EF4-FFF2-40B4-BE49-F238E27FC236}">
                <a16:creationId xmlns:a16="http://schemas.microsoft.com/office/drawing/2014/main" id="{F3B91590-66C6-CA52-A4F6-9F9DD45B64E1}"/>
              </a:ext>
            </a:extLst>
          </p:cNvPr>
          <p:cNvSpPr/>
          <p:nvPr/>
        </p:nvSpPr>
        <p:spPr>
          <a:xfrm>
            <a:off x="616450" y="3736853"/>
            <a:ext cx="11179646" cy="1244959"/>
          </a:xfrm>
          <a:prstGeom prst="roundRect">
            <a:avLst/>
          </a:prstGeom>
          <a:noFill/>
          <a:ln w="19050">
            <a:solidFill>
              <a:srgbClr val="DEEBF7"/>
            </a:solidFill>
            <a:miter lim="800000"/>
            <a:headEnd/>
            <a:tailEnd/>
          </a:ln>
        </p:spPr>
        <p:txBody>
          <a:bodyPr wrap="square" lIns="540000" anchor="ctr">
            <a:noAutofit/>
          </a:bodyPr>
          <a:lstStyle/>
          <a:p>
            <a:pPr algn="just">
              <a:lnSpc>
                <a:spcPct val="120000"/>
              </a:lnSpc>
              <a:spcBef>
                <a:spcPts val="300"/>
              </a:spcBef>
              <a:spcAft>
                <a:spcPts val="300"/>
              </a:spcAft>
              <a:defRPr/>
            </a:pPr>
            <a:r>
              <a:rPr lang="it-IT" sz="1600" i="1" dirty="0">
                <a:solidFill>
                  <a:schemeClr val="accent1">
                    <a:lumMod val="50000"/>
                  </a:schemeClr>
                </a:solidFill>
                <a:latin typeface="Arial" panose="020B0604020202020204" pitchFamily="34" charset="0"/>
                <a:cs typeface="Arial" panose="020B0604020202020204" pitchFamily="34" charset="0"/>
              </a:rPr>
              <a:t>Obiettivo del presente documento è </a:t>
            </a:r>
            <a:r>
              <a:rPr lang="it-IT" sz="1600" b="1" i="1" dirty="0">
                <a:solidFill>
                  <a:schemeClr val="accent1">
                    <a:lumMod val="50000"/>
                  </a:schemeClr>
                </a:solidFill>
                <a:latin typeface="Arial" panose="020B0604020202020204" pitchFamily="34" charset="0"/>
                <a:cs typeface="Arial" panose="020B0604020202020204" pitchFamily="34" charset="0"/>
              </a:rPr>
              <a:t>condividere le principali novità che caratterizzano la proposta per la gestione del pensionamento del personale scolastico </a:t>
            </a:r>
            <a:r>
              <a:rPr lang="it-IT" sz="1600" i="1" dirty="0">
                <a:solidFill>
                  <a:schemeClr val="accent1">
                    <a:lumMod val="50000"/>
                  </a:schemeClr>
                </a:solidFill>
                <a:latin typeface="Arial" panose="020B0604020202020204" pitchFamily="34" charset="0"/>
                <a:cs typeface="Arial" panose="020B0604020202020204" pitchFamily="34" charset="0"/>
              </a:rPr>
              <a:t>in corso di istruttoria con INPS, anche al fine di recepire eventuali ulteriori vostri contributi e suggerimenti.</a:t>
            </a:r>
            <a:endParaRPr lang="it-IT" sz="1600" i="1" dirty="0">
              <a:solidFill>
                <a:srgbClr val="002060"/>
              </a:solidFill>
              <a:latin typeface="Arial"/>
            </a:endParaRPr>
          </a:p>
        </p:txBody>
      </p:sp>
      <p:sp>
        <p:nvSpPr>
          <p:cNvPr id="17" name="Rettangolo 16">
            <a:extLst>
              <a:ext uri="{FF2B5EF4-FFF2-40B4-BE49-F238E27FC236}">
                <a16:creationId xmlns:a16="http://schemas.microsoft.com/office/drawing/2014/main" id="{F62A53BA-DB2C-3EF8-99EA-DF611E5C9733}"/>
              </a:ext>
            </a:extLst>
          </p:cNvPr>
          <p:cNvSpPr/>
          <p:nvPr/>
        </p:nvSpPr>
        <p:spPr>
          <a:xfrm>
            <a:off x="5006611" y="3586854"/>
            <a:ext cx="2399324" cy="29471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Freccia a gallone 17">
            <a:extLst>
              <a:ext uri="{FF2B5EF4-FFF2-40B4-BE49-F238E27FC236}">
                <a16:creationId xmlns:a16="http://schemas.microsoft.com/office/drawing/2014/main" id="{863CA92B-E15B-4098-B540-B3C1B0908FAE}"/>
              </a:ext>
            </a:extLst>
          </p:cNvPr>
          <p:cNvSpPr/>
          <p:nvPr/>
        </p:nvSpPr>
        <p:spPr>
          <a:xfrm rot="5400000">
            <a:off x="6073780" y="2686648"/>
            <a:ext cx="264986" cy="2095122"/>
          </a:xfrm>
          <a:prstGeom prst="chevron">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it-IT" sz="900" err="1">
              <a:solidFill>
                <a:schemeClr val="bg1"/>
              </a:solidFill>
            </a:endParaRPr>
          </a:p>
        </p:txBody>
      </p:sp>
      <p:grpSp>
        <p:nvGrpSpPr>
          <p:cNvPr id="19" name="Gruppo 18">
            <a:extLst>
              <a:ext uri="{FF2B5EF4-FFF2-40B4-BE49-F238E27FC236}">
                <a16:creationId xmlns:a16="http://schemas.microsoft.com/office/drawing/2014/main" id="{6FBB6EEA-676F-85C1-EABA-5246A0F304A9}"/>
              </a:ext>
            </a:extLst>
          </p:cNvPr>
          <p:cNvGrpSpPr/>
          <p:nvPr/>
        </p:nvGrpSpPr>
        <p:grpSpPr>
          <a:xfrm>
            <a:off x="258250" y="3977544"/>
            <a:ext cx="716400" cy="716400"/>
            <a:chOff x="1002680" y="3827509"/>
            <a:chExt cx="716400" cy="716400"/>
          </a:xfrm>
        </p:grpSpPr>
        <p:sp>
          <p:nvSpPr>
            <p:cNvPr id="20" name="Rettangolo 19">
              <a:extLst>
                <a:ext uri="{FF2B5EF4-FFF2-40B4-BE49-F238E27FC236}">
                  <a16:creationId xmlns:a16="http://schemas.microsoft.com/office/drawing/2014/main" id="{B194C4F0-7703-3420-0BC1-9CDA24756240}"/>
                </a:ext>
              </a:extLst>
            </p:cNvPr>
            <p:cNvSpPr/>
            <p:nvPr/>
          </p:nvSpPr>
          <p:spPr>
            <a:xfrm>
              <a:off x="1002680" y="3827509"/>
              <a:ext cx="716400" cy="71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it-IT" sz="900" err="1">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nvGrpSpPr>
            <p:cNvPr id="21" name="Gruppo 20">
              <a:extLst>
                <a:ext uri="{FF2B5EF4-FFF2-40B4-BE49-F238E27FC236}">
                  <a16:creationId xmlns:a16="http://schemas.microsoft.com/office/drawing/2014/main" id="{57F78668-4AE4-6052-00D7-1BFC4B42EA27}"/>
                </a:ext>
              </a:extLst>
            </p:cNvPr>
            <p:cNvGrpSpPr/>
            <p:nvPr/>
          </p:nvGrpSpPr>
          <p:grpSpPr>
            <a:xfrm>
              <a:off x="1002680" y="3827509"/>
              <a:ext cx="715618" cy="715618"/>
              <a:chOff x="1159502" y="1177925"/>
              <a:chExt cx="715618" cy="715618"/>
            </a:xfrm>
          </p:grpSpPr>
          <p:sp>
            <p:nvSpPr>
              <p:cNvPr id="22" name="Ovale 21">
                <a:extLst>
                  <a:ext uri="{FF2B5EF4-FFF2-40B4-BE49-F238E27FC236}">
                    <a16:creationId xmlns:a16="http://schemas.microsoft.com/office/drawing/2014/main" id="{C3CEFEA7-D187-3267-3CD5-C6C08A84A113}"/>
                  </a:ext>
                </a:extLst>
              </p:cNvPr>
              <p:cNvSpPr/>
              <p:nvPr/>
            </p:nvSpPr>
            <p:spPr>
              <a:xfrm>
                <a:off x="1437132" y="1210026"/>
                <a:ext cx="424748" cy="424748"/>
              </a:xfrm>
              <a:prstGeom prst="ellipse">
                <a:avLst/>
              </a:prstGeom>
              <a:solidFill>
                <a:srgbClr val="ECF4FA"/>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it-IT" sz="900" err="1">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23" name="Elemento grafico 22" descr="Tiro a segno contorno">
                <a:extLst>
                  <a:ext uri="{FF2B5EF4-FFF2-40B4-BE49-F238E27FC236}">
                    <a16:creationId xmlns:a16="http://schemas.microsoft.com/office/drawing/2014/main" id="{4473BFEB-5AC2-20BA-D1CF-9B2AC2590E99}"/>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1159502" y="1177925"/>
                <a:ext cx="715618" cy="715618"/>
              </a:xfrm>
              <a:prstGeom prst="rect">
                <a:avLst/>
              </a:prstGeom>
            </p:spPr>
          </p:pic>
        </p:grpSp>
      </p:grpSp>
    </p:spTree>
    <p:extLst>
      <p:ext uri="{BB962C8B-B14F-4D97-AF65-F5344CB8AC3E}">
        <p14:creationId xmlns:p14="http://schemas.microsoft.com/office/powerpoint/2010/main" val="12641064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hink-cell data - do not delete" hidden="1">
            <a:extLst>
              <a:ext uri="{FF2B5EF4-FFF2-40B4-BE49-F238E27FC236}">
                <a16:creationId xmlns:a16="http://schemas.microsoft.com/office/drawing/2014/main" id="{FEFA294E-DEBD-E957-22C4-36C56CA22F9D}"/>
              </a:ext>
            </a:extLst>
          </p:cNvPr>
          <p:cNvGraphicFramePr>
            <a:graphicFrameLocks noChangeAspect="1"/>
          </p:cNvGraphicFramePr>
          <p:nvPr>
            <p:custDataLst>
              <p:tags r:id="rId1"/>
            </p:custDataLst>
            <p:extLst>
              <p:ext uri="{D42A27DB-BD31-4B8C-83A1-F6EECF244321}">
                <p14:modId xmlns:p14="http://schemas.microsoft.com/office/powerpoint/2010/main" val="107295910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think-cell" r:id="rId3" imgW="473" imgH="473" progId="TCLayout.ActiveDocument.1">
                  <p:embed/>
                </p:oleObj>
              </mc:Choice>
              <mc:Fallback>
                <p:oleObj name="Diapositiva think-cell" r:id="rId3" imgW="473" imgH="473" progId="TCLayout.ActiveDocument.1">
                  <p:embed/>
                  <p:pic>
                    <p:nvPicPr>
                      <p:cNvPr id="10" name="think-cell data - do not delete" hidden="1">
                        <a:extLst>
                          <a:ext uri="{FF2B5EF4-FFF2-40B4-BE49-F238E27FC236}">
                            <a16:creationId xmlns:a16="http://schemas.microsoft.com/office/drawing/2014/main" id="{FEFA294E-DEBD-E957-22C4-36C56CA22F9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CasellaDiTesto 4">
            <a:extLst>
              <a:ext uri="{FF2B5EF4-FFF2-40B4-BE49-F238E27FC236}">
                <a16:creationId xmlns:a16="http://schemas.microsoft.com/office/drawing/2014/main" id="{B668E57A-2433-44B8-D72A-D0B769A1062C}"/>
              </a:ext>
            </a:extLst>
          </p:cNvPr>
          <p:cNvSpPr txBox="1"/>
          <p:nvPr/>
        </p:nvSpPr>
        <p:spPr>
          <a:xfrm>
            <a:off x="351151" y="62306"/>
            <a:ext cx="6744593" cy="885825"/>
          </a:xfrm>
          <a:prstGeom prst="rect">
            <a:avLst/>
          </a:prstGeom>
          <a:noFill/>
        </p:spPr>
        <p:txBody>
          <a:bodyPr wrap="square" lIns="54610" tIns="54610" rIns="54610" bIns="54610" rtlCol="0" anchor="ctr">
            <a:noAutofit/>
          </a:bodyPr>
          <a:lstStyle/>
          <a:p>
            <a:pPr marL="0" marR="0" lvl="0" indent="0" algn="just" defTabSz="914400" rtl="0" eaLnBrk="1" fontAlgn="auto" latinLnBrk="0" hangingPunct="1">
              <a:lnSpc>
                <a:spcPct val="100000"/>
              </a:lnSpc>
              <a:spcBef>
                <a:spcPts val="0"/>
              </a:spcBef>
              <a:spcAft>
                <a:spcPts val="600"/>
              </a:spcAft>
              <a:buClrTx/>
              <a:buSzTx/>
              <a:buFontTx/>
              <a:buNone/>
              <a:tabLst/>
              <a:defRPr/>
            </a:pPr>
            <a:r>
              <a:rPr lang="it-IT" sz="2000" b="1" dirty="0">
                <a:solidFill>
                  <a:srgbClr val="002060"/>
                </a:solidFill>
                <a:latin typeface="Arial"/>
              </a:rPr>
              <a:t>Principali criticità della gestione delle cessazioni</a:t>
            </a:r>
            <a:endParaRPr kumimoji="0" lang="it-IT" sz="2000" u="none" strike="noStrike" kern="1200" cap="none" spc="0" normalizeH="0" baseline="0" noProof="0" dirty="0">
              <a:ln>
                <a:noFill/>
              </a:ln>
              <a:solidFill>
                <a:srgbClr val="002060"/>
              </a:solidFill>
              <a:effectLst/>
              <a:uLnTx/>
              <a:uFillTx/>
              <a:latin typeface="Arial"/>
              <a:ea typeface="+mn-ea"/>
              <a:cs typeface="+mn-cs"/>
            </a:endParaRPr>
          </a:p>
        </p:txBody>
      </p:sp>
      <p:cxnSp>
        <p:nvCxnSpPr>
          <p:cNvPr id="22" name="Connettore diritto 21">
            <a:extLst>
              <a:ext uri="{FF2B5EF4-FFF2-40B4-BE49-F238E27FC236}">
                <a16:creationId xmlns:a16="http://schemas.microsoft.com/office/drawing/2014/main" id="{F20CBF3E-3F2D-542B-6AD3-53DEDD7643CF}"/>
              </a:ext>
            </a:extLst>
          </p:cNvPr>
          <p:cNvCxnSpPr>
            <a:cxnSpLocks/>
          </p:cNvCxnSpPr>
          <p:nvPr/>
        </p:nvCxnSpPr>
        <p:spPr>
          <a:xfrm>
            <a:off x="561286" y="3906201"/>
            <a:ext cx="10836000" cy="0"/>
          </a:xfrm>
          <a:prstGeom prst="line">
            <a:avLst/>
          </a:prstGeom>
          <a:ln w="28575">
            <a:solidFill>
              <a:srgbClr val="DEEBF7"/>
            </a:solidFill>
          </a:ln>
        </p:spPr>
        <p:style>
          <a:lnRef idx="1">
            <a:schemeClr val="accent1"/>
          </a:lnRef>
          <a:fillRef idx="0">
            <a:schemeClr val="accent1"/>
          </a:fillRef>
          <a:effectRef idx="0">
            <a:schemeClr val="accent1"/>
          </a:effectRef>
          <a:fontRef idx="minor">
            <a:schemeClr val="tx1"/>
          </a:fontRef>
        </p:style>
      </p:cxnSp>
      <p:cxnSp>
        <p:nvCxnSpPr>
          <p:cNvPr id="23" name="Connettore diritto 22">
            <a:extLst>
              <a:ext uri="{FF2B5EF4-FFF2-40B4-BE49-F238E27FC236}">
                <a16:creationId xmlns:a16="http://schemas.microsoft.com/office/drawing/2014/main" id="{0E147142-664B-2F1C-58A4-9A67200C45FB}"/>
              </a:ext>
            </a:extLst>
          </p:cNvPr>
          <p:cNvCxnSpPr>
            <a:cxnSpLocks/>
          </p:cNvCxnSpPr>
          <p:nvPr/>
        </p:nvCxnSpPr>
        <p:spPr>
          <a:xfrm>
            <a:off x="561286" y="4835727"/>
            <a:ext cx="10836000" cy="0"/>
          </a:xfrm>
          <a:prstGeom prst="line">
            <a:avLst/>
          </a:prstGeom>
          <a:ln w="28575">
            <a:solidFill>
              <a:srgbClr val="DEEBF7"/>
            </a:solidFill>
          </a:ln>
        </p:spPr>
        <p:style>
          <a:lnRef idx="1">
            <a:schemeClr val="accent1"/>
          </a:lnRef>
          <a:fillRef idx="0">
            <a:schemeClr val="accent1"/>
          </a:fillRef>
          <a:effectRef idx="0">
            <a:schemeClr val="accent1"/>
          </a:effectRef>
          <a:fontRef idx="minor">
            <a:schemeClr val="tx1"/>
          </a:fontRef>
        </p:style>
      </p:cxnSp>
      <p:sp>
        <p:nvSpPr>
          <p:cNvPr id="6" name="Rettangolo 5">
            <a:extLst>
              <a:ext uri="{FF2B5EF4-FFF2-40B4-BE49-F238E27FC236}">
                <a16:creationId xmlns:a16="http://schemas.microsoft.com/office/drawing/2014/main" id="{A5497F18-E470-6148-DEB3-384974CFBE08}"/>
              </a:ext>
            </a:extLst>
          </p:cNvPr>
          <p:cNvSpPr/>
          <p:nvPr/>
        </p:nvSpPr>
        <p:spPr>
          <a:xfrm>
            <a:off x="249500" y="1131930"/>
            <a:ext cx="11508729" cy="844142"/>
          </a:xfrm>
          <a:prstGeom prst="rect">
            <a:avLst/>
          </a:prstGeom>
          <a:noFill/>
        </p:spPr>
        <p:txBody>
          <a:bodyPr wrap="square">
            <a:spAutoFit/>
          </a:bodyPr>
          <a:lstStyle/>
          <a:p>
            <a:pPr algn="just">
              <a:lnSpc>
                <a:spcPct val="120000"/>
              </a:lnSpc>
              <a:spcBef>
                <a:spcPts val="600"/>
              </a:spcBef>
              <a:spcAft>
                <a:spcPts val="600"/>
              </a:spcAft>
              <a:defRPr/>
            </a:pPr>
            <a:r>
              <a:rPr lang="it-IT" sz="1400" dirty="0">
                <a:solidFill>
                  <a:schemeClr val="accent5">
                    <a:lumMod val="50000"/>
                  </a:schemeClr>
                </a:solidFill>
                <a:latin typeface="Arial" panose="020B0604020202020204" pitchFamily="34" charset="0"/>
                <a:cs typeface="Arial" panose="020B0604020202020204" pitchFamily="34" charset="0"/>
              </a:rPr>
              <a:t>Dalle attività di approfondimento effettuate in merito alle attuali modalità di svolgimento del processo di gestione dei pensionamenti del personale scolastico (circa 25 mila* pensionamenti all’anno), anche sulla base delle segnalazioni fornite dalle O.O.S.S., sono emerse le seguenti </a:t>
            </a:r>
            <a:r>
              <a:rPr lang="it-IT" sz="1400" b="1" dirty="0">
                <a:solidFill>
                  <a:schemeClr val="accent5">
                    <a:lumMod val="50000"/>
                  </a:schemeClr>
                </a:solidFill>
                <a:latin typeface="Arial" panose="020B0604020202020204" pitchFamily="34" charset="0"/>
                <a:cs typeface="Arial" panose="020B0604020202020204" pitchFamily="34" charset="0"/>
              </a:rPr>
              <a:t>principali evidenze</a:t>
            </a:r>
            <a:r>
              <a:rPr lang="it-IT" sz="1400" dirty="0">
                <a:solidFill>
                  <a:schemeClr val="accent5">
                    <a:lumMod val="50000"/>
                  </a:schemeClr>
                </a:solidFill>
                <a:latin typeface="Arial" panose="020B0604020202020204" pitchFamily="34" charset="0"/>
                <a:cs typeface="Arial" panose="020B0604020202020204" pitchFamily="34" charset="0"/>
              </a:rPr>
              <a:t>:</a:t>
            </a:r>
          </a:p>
        </p:txBody>
      </p:sp>
      <p:grpSp>
        <p:nvGrpSpPr>
          <p:cNvPr id="30" name="Gruppo 29">
            <a:extLst>
              <a:ext uri="{FF2B5EF4-FFF2-40B4-BE49-F238E27FC236}">
                <a16:creationId xmlns:a16="http://schemas.microsoft.com/office/drawing/2014/main" id="{C1798915-533D-FD3C-6336-E572593009D6}"/>
              </a:ext>
            </a:extLst>
          </p:cNvPr>
          <p:cNvGrpSpPr/>
          <p:nvPr/>
        </p:nvGrpSpPr>
        <p:grpSpPr>
          <a:xfrm>
            <a:off x="457137" y="2183724"/>
            <a:ext cx="11093454" cy="629824"/>
            <a:chOff x="373122" y="2167360"/>
            <a:chExt cx="11093454" cy="629824"/>
          </a:xfrm>
        </p:grpSpPr>
        <p:sp>
          <p:nvSpPr>
            <p:cNvPr id="38" name="Rettangolo 37">
              <a:extLst>
                <a:ext uri="{FF2B5EF4-FFF2-40B4-BE49-F238E27FC236}">
                  <a16:creationId xmlns:a16="http://schemas.microsoft.com/office/drawing/2014/main" id="{89B4DC07-EE35-35F2-2820-8C1E53D88234}"/>
                </a:ext>
              </a:extLst>
            </p:cNvPr>
            <p:cNvSpPr/>
            <p:nvPr/>
          </p:nvSpPr>
          <p:spPr>
            <a:xfrm>
              <a:off x="477272" y="2193743"/>
              <a:ext cx="10989304" cy="547907"/>
            </a:xfrm>
            <a:prstGeom prst="rect">
              <a:avLst/>
            </a:prstGeom>
            <a:noFill/>
          </p:spPr>
          <p:txBody>
            <a:bodyPr wrap="square">
              <a:spAutoFit/>
            </a:bodyPr>
            <a:lstStyle/>
            <a:p>
              <a:pPr marL="538163" algn="just">
                <a:lnSpc>
                  <a:spcPct val="110000"/>
                </a:lnSpc>
                <a:defRPr/>
              </a:pPr>
              <a:r>
                <a:rPr lang="it-IT" sz="1400" b="1" u="sng" dirty="0">
                  <a:solidFill>
                    <a:srgbClr val="002060"/>
                  </a:solidFill>
                  <a:highlight>
                    <a:srgbClr val="DEEBF7"/>
                  </a:highlight>
                </a:rPr>
                <a:t>Complessità nell'utilizzo del sistema INPS (</a:t>
              </a:r>
              <a:r>
                <a:rPr lang="it-IT" sz="1400" b="1" u="sng" dirty="0" err="1">
                  <a:solidFill>
                    <a:srgbClr val="002060"/>
                  </a:solidFill>
                  <a:highlight>
                    <a:srgbClr val="DEEBF7"/>
                  </a:highlight>
                </a:rPr>
                <a:t>Passweb</a:t>
              </a:r>
              <a:r>
                <a:rPr lang="it-IT" sz="1400" b="1" u="sng" dirty="0">
                  <a:solidFill>
                    <a:srgbClr val="002060"/>
                  </a:solidFill>
                  <a:highlight>
                    <a:srgbClr val="DEEBF7"/>
                  </a:highlight>
                </a:rPr>
                <a:t>)</a:t>
              </a:r>
              <a:r>
                <a:rPr lang="it-IT" sz="1400" dirty="0">
                  <a:solidFill>
                    <a:srgbClr val="002060"/>
                  </a:solidFill>
                </a:rPr>
                <a:t> </a:t>
              </a:r>
              <a:r>
                <a:rPr lang="it-IT" sz="1400" dirty="0">
                  <a:solidFill>
                    <a:schemeClr val="accent5">
                      <a:lumMod val="50000"/>
                    </a:schemeClr>
                  </a:solidFill>
                  <a:latin typeface="Arial" panose="020B0604020202020204" pitchFamily="34" charset="0"/>
                  <a:cs typeface="Arial" panose="020B0604020202020204" pitchFamily="34" charset="0"/>
                </a:rPr>
                <a:t>per la sistemazione della posizione assicurativa, che richiede al personale dedicato </a:t>
              </a:r>
              <a:r>
                <a:rPr lang="it-IT" sz="1400" u="sng" dirty="0">
                  <a:solidFill>
                    <a:schemeClr val="accent5">
                      <a:lumMod val="50000"/>
                    </a:schemeClr>
                  </a:solidFill>
                  <a:latin typeface="Arial" panose="020B0604020202020204" pitchFamily="34" charset="0"/>
                  <a:cs typeface="Arial" panose="020B0604020202020204" pitchFamily="34" charset="0"/>
                </a:rPr>
                <a:t>un'autenticazione separata e l'operatività su una seconda piattaforma distinta</a:t>
              </a:r>
              <a:r>
                <a:rPr lang="it-IT" sz="1400" dirty="0">
                  <a:solidFill>
                    <a:schemeClr val="accent5">
                      <a:lumMod val="50000"/>
                    </a:schemeClr>
                  </a:solidFill>
                  <a:latin typeface="Arial" panose="020B0604020202020204" pitchFamily="34" charset="0"/>
                  <a:cs typeface="Arial" panose="020B0604020202020204" pitchFamily="34" charset="0"/>
                </a:rPr>
                <a:t> dal SIDI;</a:t>
              </a:r>
            </a:p>
          </p:txBody>
        </p:sp>
        <p:grpSp>
          <p:nvGrpSpPr>
            <p:cNvPr id="42" name="Gruppo 41">
              <a:extLst>
                <a:ext uri="{FF2B5EF4-FFF2-40B4-BE49-F238E27FC236}">
                  <a16:creationId xmlns:a16="http://schemas.microsoft.com/office/drawing/2014/main" id="{3EDC9A58-A75D-1DC1-FB39-6B63107370CD}"/>
                </a:ext>
              </a:extLst>
            </p:cNvPr>
            <p:cNvGrpSpPr/>
            <p:nvPr/>
          </p:nvGrpSpPr>
          <p:grpSpPr>
            <a:xfrm>
              <a:off x="373122" y="2167360"/>
              <a:ext cx="630000" cy="629824"/>
              <a:chOff x="373122" y="1944726"/>
              <a:chExt cx="630000" cy="629824"/>
            </a:xfrm>
          </p:grpSpPr>
          <p:sp>
            <p:nvSpPr>
              <p:cNvPr id="26" name="Ovale 25">
                <a:extLst>
                  <a:ext uri="{FF2B5EF4-FFF2-40B4-BE49-F238E27FC236}">
                    <a16:creationId xmlns:a16="http://schemas.microsoft.com/office/drawing/2014/main" id="{48BDD875-C831-2249-A244-9A3F25C4E1AB}"/>
                  </a:ext>
                </a:extLst>
              </p:cNvPr>
              <p:cNvSpPr/>
              <p:nvPr/>
            </p:nvSpPr>
            <p:spPr>
              <a:xfrm>
                <a:off x="373122" y="1944726"/>
                <a:ext cx="630000" cy="629824"/>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it-IT" sz="900" dirty="0">
                  <a:solidFill>
                    <a:schemeClr val="bg1"/>
                  </a:solidFill>
                </a:endParaRPr>
              </a:p>
            </p:txBody>
          </p:sp>
          <p:pic>
            <p:nvPicPr>
              <p:cNvPr id="4" name="Immagine 3">
                <a:extLst>
                  <a:ext uri="{FF2B5EF4-FFF2-40B4-BE49-F238E27FC236}">
                    <a16:creationId xmlns:a16="http://schemas.microsoft.com/office/drawing/2014/main" id="{E0A8AAA4-4795-1809-C439-94581B269A7A}"/>
                  </a:ext>
                </a:extLst>
              </p:cNvPr>
              <p:cNvPicPr>
                <a:picLocks noChangeAspect="1"/>
              </p:cNvPicPr>
              <p:nvPr/>
            </p:nvPicPr>
            <p:blipFill>
              <a:blip r:embed="rId5">
                <a:duotone>
                  <a:schemeClr val="accent1">
                    <a:shade val="45000"/>
                    <a:satMod val="135000"/>
                  </a:schemeClr>
                  <a:prstClr val="white"/>
                </a:duotone>
              </a:blip>
              <a:stretch>
                <a:fillRect/>
              </a:stretch>
            </p:blipFill>
            <p:spPr>
              <a:xfrm>
                <a:off x="506785" y="2077886"/>
                <a:ext cx="357025" cy="357025"/>
              </a:xfrm>
              <a:prstGeom prst="rect">
                <a:avLst/>
              </a:prstGeom>
            </p:spPr>
          </p:pic>
        </p:grpSp>
      </p:grpSp>
      <p:grpSp>
        <p:nvGrpSpPr>
          <p:cNvPr id="20" name="Gruppo 19">
            <a:extLst>
              <a:ext uri="{FF2B5EF4-FFF2-40B4-BE49-F238E27FC236}">
                <a16:creationId xmlns:a16="http://schemas.microsoft.com/office/drawing/2014/main" id="{6B3BDD69-C633-C0F2-697C-0A5039017B03}"/>
              </a:ext>
            </a:extLst>
          </p:cNvPr>
          <p:cNvGrpSpPr/>
          <p:nvPr/>
        </p:nvGrpSpPr>
        <p:grpSpPr>
          <a:xfrm>
            <a:off x="457137" y="4056052"/>
            <a:ext cx="11093454" cy="629824"/>
            <a:chOff x="373122" y="4040117"/>
            <a:chExt cx="11093454" cy="629824"/>
          </a:xfrm>
        </p:grpSpPr>
        <p:sp>
          <p:nvSpPr>
            <p:cNvPr id="37" name="Rettangolo 36">
              <a:extLst>
                <a:ext uri="{FF2B5EF4-FFF2-40B4-BE49-F238E27FC236}">
                  <a16:creationId xmlns:a16="http://schemas.microsoft.com/office/drawing/2014/main" id="{A44C7753-99FF-52CD-3451-582C789A07EE}"/>
                </a:ext>
              </a:extLst>
            </p:cNvPr>
            <p:cNvSpPr/>
            <p:nvPr/>
          </p:nvSpPr>
          <p:spPr>
            <a:xfrm>
              <a:off x="477272" y="4081454"/>
              <a:ext cx="10989304" cy="547907"/>
            </a:xfrm>
            <a:prstGeom prst="rect">
              <a:avLst/>
            </a:prstGeom>
            <a:noFill/>
          </p:spPr>
          <p:txBody>
            <a:bodyPr wrap="square">
              <a:spAutoFit/>
            </a:bodyPr>
            <a:lstStyle/>
            <a:p>
              <a:pPr marL="538163" algn="just">
                <a:lnSpc>
                  <a:spcPct val="110000"/>
                </a:lnSpc>
                <a:defRPr/>
              </a:pPr>
              <a:r>
                <a:rPr lang="it-IT" sz="1400" b="1" u="sng" dirty="0">
                  <a:solidFill>
                    <a:srgbClr val="002060"/>
                  </a:solidFill>
                  <a:highlight>
                    <a:srgbClr val="DEEBF7"/>
                  </a:highlight>
                </a:rPr>
                <a:t>Gravosi adempimenti</a:t>
              </a:r>
              <a:r>
                <a:rPr lang="it-IT" sz="1400" b="1" dirty="0">
                  <a:solidFill>
                    <a:srgbClr val="002060"/>
                  </a:solidFill>
                </a:rPr>
                <a:t> </a:t>
              </a:r>
              <a:r>
                <a:rPr lang="it-IT" sz="1400" dirty="0">
                  <a:solidFill>
                    <a:schemeClr val="accent5">
                      <a:lumMod val="50000"/>
                    </a:schemeClr>
                  </a:solidFill>
                  <a:latin typeface="Arial" panose="020B0604020202020204" pitchFamily="34" charset="0"/>
                  <a:cs typeface="Arial" panose="020B0604020202020204" pitchFamily="34" charset="0"/>
                </a:rPr>
                <a:t>dovuti alla mancanza di </a:t>
              </a:r>
              <a:r>
                <a:rPr lang="it-IT" sz="1400" u="sng" dirty="0">
                  <a:solidFill>
                    <a:schemeClr val="accent5">
                      <a:lumMod val="50000"/>
                    </a:schemeClr>
                  </a:solidFill>
                  <a:latin typeface="Arial" panose="020B0604020202020204" pitchFamily="34" charset="0"/>
                  <a:cs typeface="Arial" panose="020B0604020202020204" pitchFamily="34" charset="0"/>
                </a:rPr>
                <a:t>meccanismi automatici</a:t>
              </a:r>
              <a:r>
                <a:rPr lang="it-IT" sz="1400" dirty="0">
                  <a:solidFill>
                    <a:schemeClr val="accent5">
                      <a:lumMod val="50000"/>
                    </a:schemeClr>
                  </a:solidFill>
                  <a:latin typeface="Arial" panose="020B0604020202020204" pitchFamily="34" charset="0"/>
                  <a:cs typeface="Arial" panose="020B0604020202020204" pitchFamily="34" charset="0"/>
                </a:rPr>
                <a:t> a supporto del </a:t>
              </a:r>
              <a:r>
                <a:rPr lang="it-IT" sz="1400" u="sng" dirty="0">
                  <a:solidFill>
                    <a:schemeClr val="accent5">
                      <a:lumMod val="50000"/>
                    </a:schemeClr>
                  </a:solidFill>
                  <a:latin typeface="Arial" panose="020B0604020202020204" pitchFamily="34" charset="0"/>
                  <a:cs typeface="Arial" panose="020B0604020202020204" pitchFamily="34" charset="0"/>
                </a:rPr>
                <a:t>calcolo e dell'acquisizione dei dati</a:t>
              </a:r>
              <a:r>
                <a:rPr lang="it-IT" sz="1400" dirty="0">
                  <a:solidFill>
                    <a:schemeClr val="accent5">
                      <a:lumMod val="50000"/>
                    </a:schemeClr>
                  </a:solidFill>
                  <a:latin typeface="Arial" panose="020B0604020202020204" pitchFamily="34" charset="0"/>
                  <a:cs typeface="Arial" panose="020B0604020202020204" pitchFamily="34" charset="0"/>
                </a:rPr>
                <a:t> (ad esempio, calcolo dell'imponibile, trasmissione dell’Ultimo Miglio Pensione, TFR e TFS, cassa pensionistica e previdenziale);</a:t>
              </a:r>
            </a:p>
          </p:txBody>
        </p:sp>
        <p:grpSp>
          <p:nvGrpSpPr>
            <p:cNvPr id="40" name="Gruppo 39">
              <a:extLst>
                <a:ext uri="{FF2B5EF4-FFF2-40B4-BE49-F238E27FC236}">
                  <a16:creationId xmlns:a16="http://schemas.microsoft.com/office/drawing/2014/main" id="{2A6A7493-5CD8-216A-4C8D-362E9FBB71F9}"/>
                </a:ext>
              </a:extLst>
            </p:cNvPr>
            <p:cNvGrpSpPr/>
            <p:nvPr/>
          </p:nvGrpSpPr>
          <p:grpSpPr>
            <a:xfrm>
              <a:off x="373122" y="4040117"/>
              <a:ext cx="630000" cy="629824"/>
              <a:chOff x="373122" y="3581446"/>
              <a:chExt cx="630000" cy="629824"/>
            </a:xfrm>
          </p:grpSpPr>
          <p:sp>
            <p:nvSpPr>
              <p:cNvPr id="28" name="Ovale 27">
                <a:extLst>
                  <a:ext uri="{FF2B5EF4-FFF2-40B4-BE49-F238E27FC236}">
                    <a16:creationId xmlns:a16="http://schemas.microsoft.com/office/drawing/2014/main" id="{113B568C-AF42-7C50-B70E-8CF05F75BD97}"/>
                  </a:ext>
                </a:extLst>
              </p:cNvPr>
              <p:cNvSpPr/>
              <p:nvPr/>
            </p:nvSpPr>
            <p:spPr>
              <a:xfrm>
                <a:off x="373122" y="3581446"/>
                <a:ext cx="630000" cy="629824"/>
              </a:xfrm>
              <a:prstGeom prst="ellipse">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it-IT" sz="900" dirty="0">
                  <a:solidFill>
                    <a:schemeClr val="bg1"/>
                  </a:solidFill>
                </a:endParaRPr>
              </a:p>
            </p:txBody>
          </p:sp>
          <p:pic>
            <p:nvPicPr>
              <p:cNvPr id="25" name="Immagine 24">
                <a:extLst>
                  <a:ext uri="{FF2B5EF4-FFF2-40B4-BE49-F238E27FC236}">
                    <a16:creationId xmlns:a16="http://schemas.microsoft.com/office/drawing/2014/main" id="{7329F7F5-7235-BC05-08BE-743159057AF5}"/>
                  </a:ext>
                </a:extLst>
              </p:cNvPr>
              <p:cNvPicPr>
                <a:picLocks noChangeAspect="1"/>
              </p:cNvPicPr>
              <p:nvPr/>
            </p:nvPicPr>
            <p:blipFill>
              <a:blip r:embed="rId6">
                <a:duotone>
                  <a:schemeClr val="accent1">
                    <a:shade val="45000"/>
                    <a:satMod val="135000"/>
                  </a:schemeClr>
                  <a:prstClr val="white"/>
                </a:duotone>
              </a:blip>
              <a:stretch>
                <a:fillRect/>
              </a:stretch>
            </p:blipFill>
            <p:spPr>
              <a:xfrm>
                <a:off x="506785" y="3679212"/>
                <a:ext cx="357025" cy="357025"/>
              </a:xfrm>
              <a:prstGeom prst="rect">
                <a:avLst/>
              </a:prstGeom>
            </p:spPr>
          </p:pic>
        </p:grpSp>
      </p:grpSp>
      <p:grpSp>
        <p:nvGrpSpPr>
          <p:cNvPr id="19" name="Gruppo 18">
            <a:extLst>
              <a:ext uri="{FF2B5EF4-FFF2-40B4-BE49-F238E27FC236}">
                <a16:creationId xmlns:a16="http://schemas.microsoft.com/office/drawing/2014/main" id="{9D49FCA2-3771-338C-B50D-BB5E39EC4950}"/>
              </a:ext>
            </a:extLst>
          </p:cNvPr>
          <p:cNvGrpSpPr/>
          <p:nvPr/>
        </p:nvGrpSpPr>
        <p:grpSpPr>
          <a:xfrm>
            <a:off x="457137" y="4985577"/>
            <a:ext cx="11093454" cy="629824"/>
            <a:chOff x="373122" y="4969213"/>
            <a:chExt cx="11093454" cy="629824"/>
          </a:xfrm>
        </p:grpSpPr>
        <p:sp>
          <p:nvSpPr>
            <p:cNvPr id="12" name="Rettangolo 11">
              <a:extLst>
                <a:ext uri="{FF2B5EF4-FFF2-40B4-BE49-F238E27FC236}">
                  <a16:creationId xmlns:a16="http://schemas.microsoft.com/office/drawing/2014/main" id="{7FEA3194-619C-1DFF-1DF9-B37CDA76E9E1}"/>
                </a:ext>
              </a:extLst>
            </p:cNvPr>
            <p:cNvSpPr/>
            <p:nvPr/>
          </p:nvSpPr>
          <p:spPr>
            <a:xfrm>
              <a:off x="477272" y="5012583"/>
              <a:ext cx="10989304" cy="547907"/>
            </a:xfrm>
            <a:prstGeom prst="rect">
              <a:avLst/>
            </a:prstGeom>
            <a:noFill/>
          </p:spPr>
          <p:txBody>
            <a:bodyPr wrap="square">
              <a:spAutoFit/>
            </a:bodyPr>
            <a:lstStyle/>
            <a:p>
              <a:pPr marL="538163" algn="just">
                <a:lnSpc>
                  <a:spcPct val="110000"/>
                </a:lnSpc>
                <a:defRPr/>
              </a:pPr>
              <a:r>
                <a:rPr lang="it-IT" sz="1400" dirty="0">
                  <a:solidFill>
                    <a:schemeClr val="accent5">
                      <a:lumMod val="50000"/>
                    </a:schemeClr>
                  </a:solidFill>
                  <a:latin typeface="Arial" panose="020B0604020202020204" pitchFamily="34" charset="0"/>
                  <a:cs typeface="Arial" panose="020B0604020202020204" pitchFamily="34" charset="0"/>
                </a:rPr>
                <a:t>Presenza di un </a:t>
              </a:r>
              <a:r>
                <a:rPr lang="it-IT" sz="1400" b="1" u="sng" dirty="0">
                  <a:solidFill>
                    <a:srgbClr val="002060"/>
                  </a:solidFill>
                  <a:highlight>
                    <a:srgbClr val="DEEBF7"/>
                  </a:highlight>
                </a:rPr>
                <a:t>consistente arretrato</a:t>
              </a:r>
              <a:r>
                <a:rPr lang="it-IT" sz="1400" i="1" dirty="0">
                  <a:solidFill>
                    <a:srgbClr val="002060"/>
                  </a:solidFill>
                </a:rPr>
                <a:t> </a:t>
              </a:r>
              <a:r>
                <a:rPr lang="it-IT" sz="1400" dirty="0">
                  <a:solidFill>
                    <a:schemeClr val="accent5">
                      <a:lumMod val="50000"/>
                    </a:schemeClr>
                  </a:solidFill>
                  <a:latin typeface="Arial" panose="020B0604020202020204" pitchFamily="34" charset="0"/>
                  <a:cs typeface="Arial" panose="020B0604020202020204" pitchFamily="34" charset="0"/>
                </a:rPr>
                <a:t>relativo alle </a:t>
              </a:r>
              <a:r>
                <a:rPr lang="it-IT" sz="1400" u="sng" dirty="0">
                  <a:solidFill>
                    <a:schemeClr val="accent5">
                      <a:lumMod val="50000"/>
                    </a:schemeClr>
                  </a:solidFill>
                  <a:latin typeface="Arial" panose="020B0604020202020204" pitchFamily="34" charset="0"/>
                  <a:cs typeface="Arial" panose="020B0604020202020204" pitchFamily="34" charset="0"/>
                </a:rPr>
                <a:t>istanze di riscatto, ricongiunzione e computo ante-subentro</a:t>
              </a:r>
              <a:r>
                <a:rPr lang="it-IT" sz="1400" dirty="0">
                  <a:solidFill>
                    <a:schemeClr val="accent5">
                      <a:lumMod val="50000"/>
                    </a:schemeClr>
                  </a:solidFill>
                  <a:latin typeface="Arial" panose="020B0604020202020204" pitchFamily="34" charset="0"/>
                  <a:cs typeface="Arial" panose="020B0604020202020204" pitchFamily="34" charset="0"/>
                </a:rPr>
                <a:t> (01/09/2000)</a:t>
              </a:r>
              <a:r>
                <a:rPr lang="it-IT" sz="1400" b="1" dirty="0">
                  <a:solidFill>
                    <a:schemeClr val="accent5">
                      <a:lumMod val="50000"/>
                    </a:schemeClr>
                  </a:solidFill>
                  <a:latin typeface="Arial" panose="020B0604020202020204" pitchFamily="34" charset="0"/>
                  <a:cs typeface="Arial" panose="020B0604020202020204" pitchFamily="34" charset="0"/>
                </a:rPr>
                <a:t>, </a:t>
              </a:r>
              <a:r>
                <a:rPr lang="it-IT" sz="1400" dirty="0">
                  <a:solidFill>
                    <a:schemeClr val="accent5">
                      <a:lumMod val="50000"/>
                    </a:schemeClr>
                  </a:solidFill>
                  <a:latin typeface="Arial" panose="020B0604020202020204" pitchFamily="34" charset="0"/>
                  <a:cs typeface="Arial" panose="020B0604020202020204" pitchFamily="34" charset="0"/>
                </a:rPr>
                <a:t>che comporta un ritardo nella sistemazione del conto assicurativo e nel completamento delle pratiche di pensionamento.</a:t>
              </a:r>
            </a:p>
          </p:txBody>
        </p:sp>
        <p:grpSp>
          <p:nvGrpSpPr>
            <p:cNvPr id="39" name="Gruppo 38">
              <a:extLst>
                <a:ext uri="{FF2B5EF4-FFF2-40B4-BE49-F238E27FC236}">
                  <a16:creationId xmlns:a16="http://schemas.microsoft.com/office/drawing/2014/main" id="{D6671124-44CB-3FA8-E973-3E0BD6F24375}"/>
                </a:ext>
              </a:extLst>
            </p:cNvPr>
            <p:cNvGrpSpPr/>
            <p:nvPr/>
          </p:nvGrpSpPr>
          <p:grpSpPr>
            <a:xfrm>
              <a:off x="373122" y="4969213"/>
              <a:ext cx="630000" cy="629824"/>
              <a:chOff x="373122" y="4501408"/>
              <a:chExt cx="630000" cy="629824"/>
            </a:xfrm>
          </p:grpSpPr>
          <p:sp>
            <p:nvSpPr>
              <p:cNvPr id="29" name="Ovale 28">
                <a:extLst>
                  <a:ext uri="{FF2B5EF4-FFF2-40B4-BE49-F238E27FC236}">
                    <a16:creationId xmlns:a16="http://schemas.microsoft.com/office/drawing/2014/main" id="{58A02387-0D3A-DBC9-3499-6930FA7C2241}"/>
                  </a:ext>
                </a:extLst>
              </p:cNvPr>
              <p:cNvSpPr/>
              <p:nvPr/>
            </p:nvSpPr>
            <p:spPr>
              <a:xfrm>
                <a:off x="373122" y="4501408"/>
                <a:ext cx="630000" cy="629824"/>
              </a:xfrm>
              <a:prstGeom prst="ellipse">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it-IT" sz="900" dirty="0">
                  <a:solidFill>
                    <a:schemeClr val="bg1"/>
                  </a:solidFill>
                </a:endParaRPr>
              </a:p>
            </p:txBody>
          </p:sp>
          <p:pic>
            <p:nvPicPr>
              <p:cNvPr id="32" name="Immagine 31">
                <a:extLst>
                  <a:ext uri="{FF2B5EF4-FFF2-40B4-BE49-F238E27FC236}">
                    <a16:creationId xmlns:a16="http://schemas.microsoft.com/office/drawing/2014/main" id="{0035CE7E-7584-B7EA-E98A-5AC15EE25F64}"/>
                  </a:ext>
                </a:extLst>
              </p:cNvPr>
              <p:cNvPicPr>
                <a:picLocks noChangeAspect="1"/>
              </p:cNvPicPr>
              <p:nvPr/>
            </p:nvPicPr>
            <p:blipFill>
              <a:blip r:embed="rId7">
                <a:duotone>
                  <a:schemeClr val="accent1">
                    <a:shade val="45000"/>
                    <a:satMod val="135000"/>
                  </a:schemeClr>
                  <a:prstClr val="white"/>
                </a:duotone>
              </a:blip>
              <a:stretch>
                <a:fillRect/>
              </a:stretch>
            </p:blipFill>
            <p:spPr>
              <a:xfrm>
                <a:off x="506785" y="4637808"/>
                <a:ext cx="357025" cy="357025"/>
              </a:xfrm>
              <a:prstGeom prst="rect">
                <a:avLst/>
              </a:prstGeom>
            </p:spPr>
          </p:pic>
        </p:grpSp>
      </p:grpSp>
      <p:grpSp>
        <p:nvGrpSpPr>
          <p:cNvPr id="24" name="Gruppo 23">
            <a:extLst>
              <a:ext uri="{FF2B5EF4-FFF2-40B4-BE49-F238E27FC236}">
                <a16:creationId xmlns:a16="http://schemas.microsoft.com/office/drawing/2014/main" id="{57723815-6978-206F-A754-93231913D783}"/>
              </a:ext>
            </a:extLst>
          </p:cNvPr>
          <p:cNvGrpSpPr/>
          <p:nvPr/>
        </p:nvGrpSpPr>
        <p:grpSpPr>
          <a:xfrm>
            <a:off x="457137" y="2963399"/>
            <a:ext cx="11093454" cy="792951"/>
            <a:chOff x="373122" y="2919168"/>
            <a:chExt cx="11093454" cy="792951"/>
          </a:xfrm>
        </p:grpSpPr>
        <p:cxnSp>
          <p:nvCxnSpPr>
            <p:cNvPr id="21" name="Connettore diritto 20">
              <a:extLst>
                <a:ext uri="{FF2B5EF4-FFF2-40B4-BE49-F238E27FC236}">
                  <a16:creationId xmlns:a16="http://schemas.microsoft.com/office/drawing/2014/main" id="{90ABCF3C-7911-8244-C5C2-60055B2633A4}"/>
                </a:ext>
              </a:extLst>
            </p:cNvPr>
            <p:cNvCxnSpPr>
              <a:cxnSpLocks/>
            </p:cNvCxnSpPr>
            <p:nvPr/>
          </p:nvCxnSpPr>
          <p:spPr>
            <a:xfrm>
              <a:off x="477271" y="2919168"/>
              <a:ext cx="10836000" cy="0"/>
            </a:xfrm>
            <a:prstGeom prst="line">
              <a:avLst/>
            </a:prstGeom>
            <a:ln w="28575">
              <a:solidFill>
                <a:srgbClr val="DEEBF7"/>
              </a:solidFill>
            </a:ln>
          </p:spPr>
          <p:style>
            <a:lnRef idx="1">
              <a:schemeClr val="accent1"/>
            </a:lnRef>
            <a:fillRef idx="0">
              <a:schemeClr val="accent1"/>
            </a:fillRef>
            <a:effectRef idx="0">
              <a:schemeClr val="accent1"/>
            </a:effectRef>
            <a:fontRef idx="minor">
              <a:schemeClr val="tx1"/>
            </a:fontRef>
          </p:style>
        </p:cxnSp>
        <p:sp>
          <p:nvSpPr>
            <p:cNvPr id="3" name="Rettangolo 2">
              <a:extLst>
                <a:ext uri="{FF2B5EF4-FFF2-40B4-BE49-F238E27FC236}">
                  <a16:creationId xmlns:a16="http://schemas.microsoft.com/office/drawing/2014/main" id="{DF235903-5883-8766-9966-6F6DACB76E8E}"/>
                </a:ext>
              </a:extLst>
            </p:cNvPr>
            <p:cNvSpPr/>
            <p:nvPr/>
          </p:nvSpPr>
          <p:spPr>
            <a:xfrm>
              <a:off x="477272" y="3126486"/>
              <a:ext cx="10989304" cy="547907"/>
            </a:xfrm>
            <a:prstGeom prst="rect">
              <a:avLst/>
            </a:prstGeom>
            <a:noFill/>
          </p:spPr>
          <p:txBody>
            <a:bodyPr wrap="square" anchor="ctr">
              <a:spAutoFit/>
            </a:bodyPr>
            <a:lstStyle/>
            <a:p>
              <a:pPr marL="538163" algn="just">
                <a:lnSpc>
                  <a:spcPct val="110000"/>
                </a:lnSpc>
                <a:defRPr/>
              </a:pPr>
              <a:r>
                <a:rPr lang="it-IT" sz="1400" b="1" u="sng" dirty="0">
                  <a:solidFill>
                    <a:srgbClr val="002060"/>
                  </a:solidFill>
                  <a:highlight>
                    <a:srgbClr val="DEEBF7"/>
                  </a:highlight>
                </a:rPr>
                <a:t>Limitata interoperabilità tra i sistemi del Ministero e dell’INPS</a:t>
              </a:r>
              <a:r>
                <a:rPr lang="it-IT" sz="1400" dirty="0">
                  <a:solidFill>
                    <a:schemeClr val="accent5">
                      <a:lumMod val="50000"/>
                    </a:schemeClr>
                  </a:solidFill>
                  <a:latin typeface="Arial" panose="020B0604020202020204" pitchFamily="34" charset="0"/>
                  <a:cs typeface="Arial" panose="020B0604020202020204" pitchFamily="34" charset="0"/>
                </a:rPr>
                <a:t>, che obbliga il personale a </a:t>
              </a:r>
              <a:r>
                <a:rPr lang="it-IT" sz="1400" u="sng" dirty="0">
                  <a:solidFill>
                    <a:schemeClr val="accent5">
                      <a:lumMod val="50000"/>
                    </a:schemeClr>
                  </a:solidFill>
                  <a:latin typeface="Arial" panose="020B0604020202020204" pitchFamily="34" charset="0"/>
                  <a:cs typeface="Arial" panose="020B0604020202020204" pitchFamily="34" charset="0"/>
                </a:rPr>
                <a:t>confrontare manualmente</a:t>
              </a:r>
              <a:r>
                <a:rPr lang="it-IT" sz="1400" dirty="0">
                  <a:solidFill>
                    <a:schemeClr val="accent5">
                      <a:lumMod val="50000"/>
                    </a:schemeClr>
                  </a:solidFill>
                  <a:latin typeface="Arial" panose="020B0604020202020204" pitchFamily="34" charset="0"/>
                  <a:cs typeface="Arial" panose="020B0604020202020204" pitchFamily="34" charset="0"/>
                </a:rPr>
                <a:t> i dati presenti sui due sistemi, a </a:t>
              </a:r>
              <a:r>
                <a:rPr lang="it-IT" sz="1400" u="sng" dirty="0">
                  <a:solidFill>
                    <a:schemeClr val="accent5">
                      <a:lumMod val="50000"/>
                    </a:schemeClr>
                  </a:solidFill>
                  <a:latin typeface="Arial" panose="020B0604020202020204" pitchFamily="34" charset="0"/>
                  <a:cs typeface="Arial" panose="020B0604020202020204" pitchFamily="34" charset="0"/>
                </a:rPr>
                <a:t>intervenire</a:t>
              </a:r>
              <a:r>
                <a:rPr lang="it-IT" sz="1400" dirty="0">
                  <a:solidFill>
                    <a:schemeClr val="accent5">
                      <a:lumMod val="50000"/>
                    </a:schemeClr>
                  </a:solidFill>
                  <a:latin typeface="Arial" panose="020B0604020202020204" pitchFamily="34" charset="0"/>
                  <a:cs typeface="Arial" panose="020B0604020202020204" pitchFamily="34" charset="0"/>
                </a:rPr>
                <a:t> su ciascun periodo di servizio e a </a:t>
              </a:r>
              <a:r>
                <a:rPr lang="it-IT" sz="1400" u="sng" dirty="0">
                  <a:solidFill>
                    <a:schemeClr val="accent5">
                      <a:lumMod val="50000"/>
                    </a:schemeClr>
                  </a:solidFill>
                  <a:latin typeface="Arial" panose="020B0604020202020204" pitchFamily="34" charset="0"/>
                  <a:cs typeface="Arial" panose="020B0604020202020204" pitchFamily="34" charset="0"/>
                </a:rPr>
                <a:t>validare l’intera Posizione assicurativa;</a:t>
              </a:r>
            </a:p>
          </p:txBody>
        </p:sp>
        <p:grpSp>
          <p:nvGrpSpPr>
            <p:cNvPr id="41" name="Gruppo 40">
              <a:extLst>
                <a:ext uri="{FF2B5EF4-FFF2-40B4-BE49-F238E27FC236}">
                  <a16:creationId xmlns:a16="http://schemas.microsoft.com/office/drawing/2014/main" id="{5759B46C-C5EB-E140-B20C-689CCE2CA4F0}"/>
                </a:ext>
              </a:extLst>
            </p:cNvPr>
            <p:cNvGrpSpPr/>
            <p:nvPr/>
          </p:nvGrpSpPr>
          <p:grpSpPr>
            <a:xfrm>
              <a:off x="373122" y="3082295"/>
              <a:ext cx="630000" cy="629824"/>
              <a:chOff x="373122" y="2763086"/>
              <a:chExt cx="630000" cy="629824"/>
            </a:xfrm>
          </p:grpSpPr>
          <p:sp>
            <p:nvSpPr>
              <p:cNvPr id="27" name="Ovale 26">
                <a:extLst>
                  <a:ext uri="{FF2B5EF4-FFF2-40B4-BE49-F238E27FC236}">
                    <a16:creationId xmlns:a16="http://schemas.microsoft.com/office/drawing/2014/main" id="{4E4212BB-5EF3-A882-0FF5-4D13586F28EA}"/>
                  </a:ext>
                </a:extLst>
              </p:cNvPr>
              <p:cNvSpPr/>
              <p:nvPr/>
            </p:nvSpPr>
            <p:spPr>
              <a:xfrm>
                <a:off x="373122" y="2763086"/>
                <a:ext cx="630000" cy="629824"/>
              </a:xfrm>
              <a:prstGeom prst="ellipse">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it-IT" sz="900" dirty="0">
                  <a:solidFill>
                    <a:schemeClr val="bg1"/>
                  </a:solidFill>
                </a:endParaRPr>
              </a:p>
            </p:txBody>
          </p:sp>
          <p:pic>
            <p:nvPicPr>
              <p:cNvPr id="34" name="Immagine 33">
                <a:extLst>
                  <a:ext uri="{FF2B5EF4-FFF2-40B4-BE49-F238E27FC236}">
                    <a16:creationId xmlns:a16="http://schemas.microsoft.com/office/drawing/2014/main" id="{E8EDD409-48CF-786E-3B64-F531F167D04F}"/>
                  </a:ext>
                </a:extLst>
              </p:cNvPr>
              <p:cNvPicPr>
                <a:picLocks noChangeAspect="1"/>
              </p:cNvPicPr>
              <p:nvPr/>
            </p:nvPicPr>
            <p:blipFill>
              <a:blip r:embed="rId8">
                <a:duotone>
                  <a:schemeClr val="accent1">
                    <a:shade val="45000"/>
                    <a:satMod val="135000"/>
                  </a:schemeClr>
                  <a:prstClr val="white"/>
                </a:duotone>
              </a:blip>
              <a:stretch>
                <a:fillRect/>
              </a:stretch>
            </p:blipFill>
            <p:spPr>
              <a:xfrm>
                <a:off x="509610" y="2899486"/>
                <a:ext cx="357025" cy="357025"/>
              </a:xfrm>
              <a:prstGeom prst="rect">
                <a:avLst/>
              </a:prstGeom>
            </p:spPr>
          </p:pic>
        </p:grpSp>
      </p:grpSp>
      <p:sp>
        <p:nvSpPr>
          <p:cNvPr id="2" name="CasellaDiTesto 1">
            <a:extLst>
              <a:ext uri="{FF2B5EF4-FFF2-40B4-BE49-F238E27FC236}">
                <a16:creationId xmlns:a16="http://schemas.microsoft.com/office/drawing/2014/main" id="{2541AB56-D394-2FFE-FC73-4CD9190037D7}"/>
              </a:ext>
            </a:extLst>
          </p:cNvPr>
          <p:cNvSpPr txBox="1"/>
          <p:nvPr/>
        </p:nvSpPr>
        <p:spPr>
          <a:xfrm>
            <a:off x="351151" y="6084539"/>
            <a:ext cx="1962070" cy="338550"/>
          </a:xfrm>
          <a:prstGeom prst="rect">
            <a:avLst/>
          </a:prstGeom>
          <a:noFill/>
        </p:spPr>
        <p:txBody>
          <a:bodyPr wrap="square" lIns="54610" tIns="54610" rIns="54610" bIns="54610" rtlCol="0">
            <a:noAutofit/>
          </a:bodyPr>
          <a:lstStyle/>
          <a:p>
            <a:pPr>
              <a:spcAft>
                <a:spcPts val="600"/>
              </a:spcAft>
            </a:pPr>
            <a:r>
              <a:rPr lang="it-IT" sz="1100" b="1" i="1" dirty="0">
                <a:solidFill>
                  <a:srgbClr val="002060"/>
                </a:solidFill>
              </a:rPr>
              <a:t>* </a:t>
            </a:r>
            <a:r>
              <a:rPr lang="it-IT" sz="1100" i="1" dirty="0">
                <a:solidFill>
                  <a:srgbClr val="002060"/>
                </a:solidFill>
              </a:rPr>
              <a:t>Stime fornite da INPS</a:t>
            </a:r>
          </a:p>
        </p:txBody>
      </p:sp>
    </p:spTree>
    <p:extLst>
      <p:ext uri="{BB962C8B-B14F-4D97-AF65-F5344CB8AC3E}">
        <p14:creationId xmlns:p14="http://schemas.microsoft.com/office/powerpoint/2010/main" val="42020347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asellaDiTesto 20">
            <a:extLst>
              <a:ext uri="{FF2B5EF4-FFF2-40B4-BE49-F238E27FC236}">
                <a16:creationId xmlns:a16="http://schemas.microsoft.com/office/drawing/2014/main" id="{1817BA14-14E3-1B0B-6B61-114D931013CD}"/>
              </a:ext>
            </a:extLst>
          </p:cNvPr>
          <p:cNvSpPr txBox="1"/>
          <p:nvPr/>
        </p:nvSpPr>
        <p:spPr>
          <a:xfrm>
            <a:off x="351151" y="62306"/>
            <a:ext cx="7448965" cy="885825"/>
          </a:xfrm>
          <a:prstGeom prst="rect">
            <a:avLst/>
          </a:prstGeom>
          <a:noFill/>
        </p:spPr>
        <p:txBody>
          <a:bodyPr wrap="square" lIns="54610" tIns="54610" rIns="54610" bIns="54610" rtlCol="0" anchor="ctr">
            <a:noAutofit/>
          </a:bodyPr>
          <a:lstStyle/>
          <a:p>
            <a:pPr marL="0" marR="0" lvl="0" indent="0" algn="just" defTabSz="914400" rtl="0" eaLnBrk="1" fontAlgn="auto" latinLnBrk="0" hangingPunct="1">
              <a:lnSpc>
                <a:spcPct val="100000"/>
              </a:lnSpc>
              <a:spcBef>
                <a:spcPts val="0"/>
              </a:spcBef>
              <a:spcAft>
                <a:spcPts val="600"/>
              </a:spcAft>
              <a:buClrTx/>
              <a:buSzTx/>
              <a:buFontTx/>
              <a:buNone/>
              <a:tabLst/>
              <a:defRPr/>
            </a:pPr>
            <a:r>
              <a:rPr lang="it-IT" sz="2000" b="1" dirty="0">
                <a:solidFill>
                  <a:srgbClr val="002060"/>
                </a:solidFill>
                <a:latin typeface="Arial"/>
              </a:rPr>
              <a:t>Soluzione in corso di definizione con INPS</a:t>
            </a:r>
          </a:p>
        </p:txBody>
      </p:sp>
      <p:sp>
        <p:nvSpPr>
          <p:cNvPr id="22" name="Rettangolo 21">
            <a:extLst>
              <a:ext uri="{FF2B5EF4-FFF2-40B4-BE49-F238E27FC236}">
                <a16:creationId xmlns:a16="http://schemas.microsoft.com/office/drawing/2014/main" id="{6D2E8A07-21DF-7DCE-9270-725DD136FE43}"/>
              </a:ext>
            </a:extLst>
          </p:cNvPr>
          <p:cNvSpPr/>
          <p:nvPr/>
        </p:nvSpPr>
        <p:spPr>
          <a:xfrm>
            <a:off x="249500" y="1131930"/>
            <a:ext cx="11508729" cy="844142"/>
          </a:xfrm>
          <a:prstGeom prst="rect">
            <a:avLst/>
          </a:prstGeom>
          <a:solidFill>
            <a:schemeClr val="bg1"/>
          </a:solidFill>
        </p:spPr>
        <p:txBody>
          <a:bodyPr wrap="square">
            <a:spAutoFit/>
          </a:bodyPr>
          <a:lstStyle/>
          <a:p>
            <a:pPr algn="just">
              <a:lnSpc>
                <a:spcPct val="120000"/>
              </a:lnSpc>
              <a:spcBef>
                <a:spcPts val="600"/>
              </a:spcBef>
              <a:spcAft>
                <a:spcPts val="600"/>
              </a:spcAft>
            </a:pPr>
            <a:r>
              <a:rPr lang="it-IT" sz="1400" dirty="0">
                <a:solidFill>
                  <a:srgbClr val="002060"/>
                </a:solidFill>
                <a:latin typeface="Arial"/>
              </a:rPr>
              <a:t>La soluzione proposta consiste in una nuova architettura organizzativa e tecnologica, basata su </a:t>
            </a:r>
            <a:r>
              <a:rPr lang="it-IT" sz="1400" b="1" dirty="0">
                <a:solidFill>
                  <a:srgbClr val="002060"/>
                </a:solidFill>
                <a:latin typeface="Arial"/>
              </a:rPr>
              <a:t>meccanismi di interoperabilità dei sistemi</a:t>
            </a:r>
            <a:r>
              <a:rPr lang="it-IT" sz="1400" dirty="0">
                <a:solidFill>
                  <a:srgbClr val="002060"/>
                </a:solidFill>
                <a:latin typeface="Arial"/>
              </a:rPr>
              <a:t> che consentiranno una gestione sincrona dei dati attraverso lo sviluppo di un </a:t>
            </a:r>
            <a:r>
              <a:rPr lang="it-IT" sz="1400" b="1" dirty="0">
                <a:solidFill>
                  <a:srgbClr val="002060"/>
                </a:solidFill>
                <a:latin typeface="Arial"/>
              </a:rPr>
              <a:t>HUB per l’orchestrazione condivisa del processo </a:t>
            </a:r>
            <a:r>
              <a:rPr lang="it-IT" sz="1400" dirty="0">
                <a:solidFill>
                  <a:srgbClr val="002060"/>
                </a:solidFill>
                <a:latin typeface="Arial"/>
              </a:rPr>
              <a:t>di gestione delle cessazioni del personale scolastico e dei relativi conti.</a:t>
            </a:r>
          </a:p>
        </p:txBody>
      </p:sp>
      <p:sp>
        <p:nvSpPr>
          <p:cNvPr id="17" name="Rettangolo 16">
            <a:extLst>
              <a:ext uri="{FF2B5EF4-FFF2-40B4-BE49-F238E27FC236}">
                <a16:creationId xmlns:a16="http://schemas.microsoft.com/office/drawing/2014/main" id="{BE7AADEC-777B-03B4-3839-250F252B5F89}"/>
              </a:ext>
            </a:extLst>
          </p:cNvPr>
          <p:cNvSpPr/>
          <p:nvPr/>
        </p:nvSpPr>
        <p:spPr>
          <a:xfrm>
            <a:off x="2600078" y="2054182"/>
            <a:ext cx="6873704" cy="2777795"/>
          </a:xfrm>
          <a:prstGeom prst="rect">
            <a:avLst/>
          </a:prstGeom>
          <a:no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it-IT" sz="900" dirty="0">
              <a:solidFill>
                <a:schemeClr val="bg1"/>
              </a:solidFill>
            </a:endParaRPr>
          </a:p>
        </p:txBody>
      </p:sp>
      <p:pic>
        <p:nvPicPr>
          <p:cNvPr id="5" name="Immagine 4">
            <a:extLst>
              <a:ext uri="{FF2B5EF4-FFF2-40B4-BE49-F238E27FC236}">
                <a16:creationId xmlns:a16="http://schemas.microsoft.com/office/drawing/2014/main" id="{D73784EF-5F0A-850D-6D13-04D75BC49ABC}"/>
              </a:ext>
            </a:extLst>
          </p:cNvPr>
          <p:cNvPicPr>
            <a:picLocks noChangeAspect="1"/>
          </p:cNvPicPr>
          <p:nvPr/>
        </p:nvPicPr>
        <p:blipFill>
          <a:blip r:embed="rId2"/>
          <a:stretch>
            <a:fillRect/>
          </a:stretch>
        </p:blipFill>
        <p:spPr>
          <a:xfrm>
            <a:off x="2855032" y="2562438"/>
            <a:ext cx="568541" cy="574225"/>
          </a:xfrm>
          <a:prstGeom prst="rect">
            <a:avLst/>
          </a:prstGeom>
        </p:spPr>
      </p:pic>
      <p:pic>
        <p:nvPicPr>
          <p:cNvPr id="6" name="Immagine 5">
            <a:extLst>
              <a:ext uri="{FF2B5EF4-FFF2-40B4-BE49-F238E27FC236}">
                <a16:creationId xmlns:a16="http://schemas.microsoft.com/office/drawing/2014/main" id="{B460E17E-344B-46EA-47FB-287864175393}"/>
              </a:ext>
            </a:extLst>
          </p:cNvPr>
          <p:cNvPicPr>
            <a:picLocks noChangeAspect="1"/>
          </p:cNvPicPr>
          <p:nvPr/>
        </p:nvPicPr>
        <p:blipFill>
          <a:blip r:embed="rId2"/>
          <a:stretch>
            <a:fillRect/>
          </a:stretch>
        </p:blipFill>
        <p:spPr>
          <a:xfrm flipH="1">
            <a:off x="8626094" y="2239046"/>
            <a:ext cx="568541" cy="574225"/>
          </a:xfrm>
          <a:prstGeom prst="rect">
            <a:avLst/>
          </a:prstGeom>
        </p:spPr>
      </p:pic>
      <p:sp>
        <p:nvSpPr>
          <p:cNvPr id="7" name="Rettangolo con angoli arrotondati 6">
            <a:extLst>
              <a:ext uri="{FF2B5EF4-FFF2-40B4-BE49-F238E27FC236}">
                <a16:creationId xmlns:a16="http://schemas.microsoft.com/office/drawing/2014/main" id="{4F7AEB17-D931-FF01-D234-1193FB43CDC9}"/>
              </a:ext>
            </a:extLst>
          </p:cNvPr>
          <p:cNvSpPr/>
          <p:nvPr/>
        </p:nvSpPr>
        <p:spPr>
          <a:xfrm>
            <a:off x="3887873" y="2236947"/>
            <a:ext cx="972000" cy="2430468"/>
          </a:xfrm>
          <a:prstGeom prst="roundRect">
            <a:avLst>
              <a:gd name="adj" fmla="val 7466"/>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r>
              <a:rPr lang="it-IT" sz="1000" b="1" i="1" dirty="0">
                <a:solidFill>
                  <a:schemeClr val="bg1"/>
                </a:solidFill>
              </a:rPr>
              <a:t>Sistema</a:t>
            </a:r>
          </a:p>
          <a:p>
            <a:pPr algn="ctr"/>
            <a:r>
              <a:rPr lang="it-IT" sz="1000" b="1" i="1" dirty="0">
                <a:solidFill>
                  <a:schemeClr val="bg1"/>
                </a:solidFill>
              </a:rPr>
              <a:t>pensioni </a:t>
            </a:r>
          </a:p>
          <a:p>
            <a:pPr algn="ctr"/>
            <a:r>
              <a:rPr lang="it-IT" sz="1000" b="1" i="1" dirty="0">
                <a:solidFill>
                  <a:schemeClr val="bg1"/>
                </a:solidFill>
              </a:rPr>
              <a:t>MIM</a:t>
            </a:r>
          </a:p>
        </p:txBody>
      </p:sp>
      <p:sp>
        <p:nvSpPr>
          <p:cNvPr id="8" name="Rettangolo con angoli arrotondati 7">
            <a:extLst>
              <a:ext uri="{FF2B5EF4-FFF2-40B4-BE49-F238E27FC236}">
                <a16:creationId xmlns:a16="http://schemas.microsoft.com/office/drawing/2014/main" id="{8592EF2B-D74A-ACC5-43C3-6C0A46CCBFBA}"/>
              </a:ext>
            </a:extLst>
          </p:cNvPr>
          <p:cNvSpPr/>
          <p:nvPr/>
        </p:nvSpPr>
        <p:spPr>
          <a:xfrm>
            <a:off x="7179242" y="2236947"/>
            <a:ext cx="972000" cy="2430468"/>
          </a:xfrm>
          <a:prstGeom prst="roundRect">
            <a:avLst>
              <a:gd name="adj" fmla="val 7466"/>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r>
              <a:rPr lang="it-IT" sz="1000" b="1" i="1" dirty="0">
                <a:solidFill>
                  <a:schemeClr val="bg1"/>
                </a:solidFill>
              </a:rPr>
              <a:t>Sistema pensioni INPS</a:t>
            </a:r>
          </a:p>
        </p:txBody>
      </p:sp>
      <p:sp>
        <p:nvSpPr>
          <p:cNvPr id="9" name="Rettangolo con angoli arrotondati 8">
            <a:extLst>
              <a:ext uri="{FF2B5EF4-FFF2-40B4-BE49-F238E27FC236}">
                <a16:creationId xmlns:a16="http://schemas.microsoft.com/office/drawing/2014/main" id="{D294756A-41EE-2DCB-EE2D-5B236182909E}"/>
              </a:ext>
            </a:extLst>
          </p:cNvPr>
          <p:cNvSpPr/>
          <p:nvPr/>
        </p:nvSpPr>
        <p:spPr>
          <a:xfrm>
            <a:off x="5341553" y="2236947"/>
            <a:ext cx="1358951" cy="2430469"/>
          </a:xfrm>
          <a:prstGeom prst="roundRect">
            <a:avLst>
              <a:gd name="adj" fmla="val 5793"/>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r>
              <a:rPr lang="it-IT" sz="1050" b="1" i="1" dirty="0">
                <a:solidFill>
                  <a:schemeClr val="accent1">
                    <a:lumMod val="50000"/>
                  </a:schemeClr>
                </a:solidFill>
              </a:rPr>
              <a:t>Hub di orchestrazione</a:t>
            </a:r>
          </a:p>
        </p:txBody>
      </p:sp>
      <p:sp>
        <p:nvSpPr>
          <p:cNvPr id="4" name="Freccia a destra 3">
            <a:extLst>
              <a:ext uri="{FF2B5EF4-FFF2-40B4-BE49-F238E27FC236}">
                <a16:creationId xmlns:a16="http://schemas.microsoft.com/office/drawing/2014/main" id="{789BD681-DE39-E9C3-E63B-2796D0DCC173}"/>
              </a:ext>
            </a:extLst>
          </p:cNvPr>
          <p:cNvSpPr/>
          <p:nvPr/>
        </p:nvSpPr>
        <p:spPr>
          <a:xfrm>
            <a:off x="3528634" y="2715134"/>
            <a:ext cx="227276" cy="314506"/>
          </a:xfrm>
          <a:prstGeom prst="rightArrow">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it-IT" sz="900" dirty="0">
              <a:solidFill>
                <a:schemeClr val="bg1"/>
              </a:solidFill>
            </a:endParaRPr>
          </a:p>
        </p:txBody>
      </p:sp>
      <p:sp>
        <p:nvSpPr>
          <p:cNvPr id="10" name="Freccia a destra 9">
            <a:extLst>
              <a:ext uri="{FF2B5EF4-FFF2-40B4-BE49-F238E27FC236}">
                <a16:creationId xmlns:a16="http://schemas.microsoft.com/office/drawing/2014/main" id="{6DD080DF-B92E-A069-CE05-DF09FE878864}"/>
              </a:ext>
            </a:extLst>
          </p:cNvPr>
          <p:cNvSpPr/>
          <p:nvPr/>
        </p:nvSpPr>
        <p:spPr>
          <a:xfrm>
            <a:off x="4998312" y="3051959"/>
            <a:ext cx="227276" cy="314507"/>
          </a:xfrm>
          <a:prstGeom prst="rightArrow">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it-IT" sz="900" dirty="0">
              <a:solidFill>
                <a:schemeClr val="bg1"/>
              </a:solidFill>
            </a:endParaRPr>
          </a:p>
        </p:txBody>
      </p:sp>
      <p:sp>
        <p:nvSpPr>
          <p:cNvPr id="11" name="Freccia a destra 10">
            <a:extLst>
              <a:ext uri="{FF2B5EF4-FFF2-40B4-BE49-F238E27FC236}">
                <a16:creationId xmlns:a16="http://schemas.microsoft.com/office/drawing/2014/main" id="{A2782619-5F38-810A-030F-A913000798A1}"/>
              </a:ext>
            </a:extLst>
          </p:cNvPr>
          <p:cNvSpPr/>
          <p:nvPr/>
        </p:nvSpPr>
        <p:spPr>
          <a:xfrm rot="10800000">
            <a:off x="4998312" y="3599505"/>
            <a:ext cx="227276" cy="314507"/>
          </a:xfrm>
          <a:prstGeom prst="rightArrow">
            <a:avLst/>
          </a:prstGeom>
          <a:solidFill>
            <a:srgbClr val="BDD7EE"/>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it-IT" sz="900" dirty="0">
              <a:solidFill>
                <a:schemeClr val="bg1"/>
              </a:solidFill>
            </a:endParaRPr>
          </a:p>
        </p:txBody>
      </p:sp>
      <p:sp>
        <p:nvSpPr>
          <p:cNvPr id="13" name="Freccia a destra 12">
            <a:extLst>
              <a:ext uri="{FF2B5EF4-FFF2-40B4-BE49-F238E27FC236}">
                <a16:creationId xmlns:a16="http://schemas.microsoft.com/office/drawing/2014/main" id="{E2D80589-CB95-0994-04A9-6DEE72049338}"/>
              </a:ext>
            </a:extLst>
          </p:cNvPr>
          <p:cNvSpPr/>
          <p:nvPr/>
        </p:nvSpPr>
        <p:spPr>
          <a:xfrm rot="10800000">
            <a:off x="6819946" y="3051959"/>
            <a:ext cx="227276" cy="314506"/>
          </a:xfrm>
          <a:prstGeom prst="right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it-IT" sz="900" dirty="0">
              <a:solidFill>
                <a:schemeClr val="bg1"/>
              </a:solidFill>
            </a:endParaRPr>
          </a:p>
        </p:txBody>
      </p:sp>
      <p:sp>
        <p:nvSpPr>
          <p:cNvPr id="14" name="Freccia a destra 13">
            <a:extLst>
              <a:ext uri="{FF2B5EF4-FFF2-40B4-BE49-F238E27FC236}">
                <a16:creationId xmlns:a16="http://schemas.microsoft.com/office/drawing/2014/main" id="{185341C7-4967-60F9-D901-C18EDC39D82D}"/>
              </a:ext>
            </a:extLst>
          </p:cNvPr>
          <p:cNvSpPr/>
          <p:nvPr/>
        </p:nvSpPr>
        <p:spPr>
          <a:xfrm rot="10800000">
            <a:off x="8289232" y="2442987"/>
            <a:ext cx="227276" cy="314506"/>
          </a:xfrm>
          <a:prstGeom prst="right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it-IT" sz="900" dirty="0">
              <a:solidFill>
                <a:schemeClr val="bg1"/>
              </a:solidFill>
            </a:endParaRPr>
          </a:p>
        </p:txBody>
      </p:sp>
      <p:sp>
        <p:nvSpPr>
          <p:cNvPr id="15" name="Freccia a destra 14">
            <a:extLst>
              <a:ext uri="{FF2B5EF4-FFF2-40B4-BE49-F238E27FC236}">
                <a16:creationId xmlns:a16="http://schemas.microsoft.com/office/drawing/2014/main" id="{0B151F14-5039-0C01-DC03-C65F2CAF163C}"/>
              </a:ext>
            </a:extLst>
          </p:cNvPr>
          <p:cNvSpPr/>
          <p:nvPr/>
        </p:nvSpPr>
        <p:spPr>
          <a:xfrm>
            <a:off x="6819946" y="3599505"/>
            <a:ext cx="227276" cy="314507"/>
          </a:xfrm>
          <a:prstGeom prst="rightArrow">
            <a:avLst/>
          </a:prstGeom>
          <a:solidFill>
            <a:srgbClr val="BDD7EE"/>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it-IT" sz="900" dirty="0">
              <a:solidFill>
                <a:schemeClr val="bg1"/>
              </a:solidFill>
            </a:endParaRPr>
          </a:p>
        </p:txBody>
      </p:sp>
      <p:sp>
        <p:nvSpPr>
          <p:cNvPr id="18" name="Rettangolo 17">
            <a:extLst>
              <a:ext uri="{FF2B5EF4-FFF2-40B4-BE49-F238E27FC236}">
                <a16:creationId xmlns:a16="http://schemas.microsoft.com/office/drawing/2014/main" id="{7556DF09-94A5-56DD-5123-0C1FE7E7C0BF}"/>
              </a:ext>
            </a:extLst>
          </p:cNvPr>
          <p:cNvSpPr/>
          <p:nvPr/>
        </p:nvSpPr>
        <p:spPr>
          <a:xfrm>
            <a:off x="2725684" y="3082084"/>
            <a:ext cx="827236" cy="4319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r>
              <a:rPr lang="it-IT" sz="900" b="1" i="1" dirty="0">
                <a:solidFill>
                  <a:schemeClr val="accent1">
                    <a:lumMod val="50000"/>
                  </a:schemeClr>
                </a:solidFill>
              </a:rPr>
              <a:t>Operatore MIM / Scuola</a:t>
            </a:r>
          </a:p>
        </p:txBody>
      </p:sp>
      <p:sp>
        <p:nvSpPr>
          <p:cNvPr id="19" name="Rettangolo 18">
            <a:extLst>
              <a:ext uri="{FF2B5EF4-FFF2-40B4-BE49-F238E27FC236}">
                <a16:creationId xmlns:a16="http://schemas.microsoft.com/office/drawing/2014/main" id="{4332DFC5-FAAD-A7E1-E642-EB3E155CF360}"/>
              </a:ext>
            </a:extLst>
          </p:cNvPr>
          <p:cNvSpPr/>
          <p:nvPr/>
        </p:nvSpPr>
        <p:spPr>
          <a:xfrm>
            <a:off x="8516507" y="2748133"/>
            <a:ext cx="827236" cy="4319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r>
              <a:rPr lang="it-IT" sz="900" b="1" i="1" dirty="0">
                <a:solidFill>
                  <a:schemeClr val="accent1">
                    <a:lumMod val="50000"/>
                  </a:schemeClr>
                </a:solidFill>
              </a:rPr>
              <a:t>Operatore </a:t>
            </a:r>
          </a:p>
          <a:p>
            <a:pPr algn="ctr"/>
            <a:r>
              <a:rPr lang="it-IT" sz="900" b="1" i="1" dirty="0">
                <a:solidFill>
                  <a:schemeClr val="accent1">
                    <a:lumMod val="50000"/>
                  </a:schemeClr>
                </a:solidFill>
              </a:rPr>
              <a:t>INPS</a:t>
            </a:r>
          </a:p>
        </p:txBody>
      </p:sp>
      <p:pic>
        <p:nvPicPr>
          <p:cNvPr id="3" name="Elemento grafico 2" descr="Apertura con riempimento a tinta unita">
            <a:extLst>
              <a:ext uri="{FF2B5EF4-FFF2-40B4-BE49-F238E27FC236}">
                <a16:creationId xmlns:a16="http://schemas.microsoft.com/office/drawing/2014/main" id="{222CB7D9-D2E0-937C-5ACF-65715341A26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624961" y="2342430"/>
            <a:ext cx="794252" cy="802194"/>
          </a:xfrm>
          <a:prstGeom prst="rect">
            <a:avLst/>
          </a:prstGeom>
        </p:spPr>
      </p:pic>
      <p:sp>
        <p:nvSpPr>
          <p:cNvPr id="16" name="CasellaDiTesto 15">
            <a:extLst>
              <a:ext uri="{FF2B5EF4-FFF2-40B4-BE49-F238E27FC236}">
                <a16:creationId xmlns:a16="http://schemas.microsoft.com/office/drawing/2014/main" id="{051550C4-08CC-1893-F710-D13AAED607B2}"/>
              </a:ext>
            </a:extLst>
          </p:cNvPr>
          <p:cNvSpPr txBox="1"/>
          <p:nvPr/>
        </p:nvSpPr>
        <p:spPr>
          <a:xfrm>
            <a:off x="789787" y="5228740"/>
            <a:ext cx="10462481" cy="1018876"/>
          </a:xfrm>
          <a:prstGeom prst="flowChartAlternateProcess">
            <a:avLst/>
          </a:prstGeom>
          <a:solidFill>
            <a:schemeClr val="bg1"/>
          </a:solidFill>
          <a:ln>
            <a:solidFill>
              <a:schemeClr val="accent5">
                <a:lumMod val="75000"/>
              </a:schemeClr>
            </a:solidFill>
          </a:ln>
          <a:effectLst>
            <a:outerShdw blurRad="50800" dist="38100" dir="2700000" algn="tl" rotWithShape="0">
              <a:prstClr val="black">
                <a:alpha val="40000"/>
              </a:prstClr>
            </a:outerShdw>
          </a:effectLst>
        </p:spPr>
        <p:txBody>
          <a:bodyPr wrap="square" lIns="144000" tIns="144000" rIns="144000" bIns="144000" anchor="ctr">
            <a:spAutoFit/>
          </a:bodyPr>
          <a:lstStyle/>
          <a:p>
            <a:pPr lvl="0" algn="just">
              <a:lnSpc>
                <a:spcPct val="115000"/>
              </a:lnSpc>
              <a:spcBef>
                <a:spcPts val="600"/>
              </a:spcBef>
            </a:pPr>
            <a:r>
              <a:rPr lang="it-IT" sz="1400" i="1" dirty="0">
                <a:solidFill>
                  <a:srgbClr val="002060"/>
                </a:solidFill>
                <a:latin typeface="Arial"/>
              </a:rPr>
              <a:t>Si intende realizzare un </a:t>
            </a:r>
            <a:r>
              <a:rPr lang="it-IT" sz="1400" b="1" i="1" dirty="0">
                <a:solidFill>
                  <a:srgbClr val="002060"/>
                </a:solidFill>
                <a:latin typeface="Arial"/>
              </a:rPr>
              <a:t>processo integrato tra il sistema applicativo del MIM ed il sistema applicativo dell'INPS </a:t>
            </a:r>
            <a:r>
              <a:rPr lang="it-IT" sz="1400" i="1" dirty="0">
                <a:solidFill>
                  <a:srgbClr val="002060"/>
                </a:solidFill>
                <a:latin typeface="Arial"/>
              </a:rPr>
              <a:t>per coordinare l’interoperabilità dei dati propedeutici al pensionamento fino al riconoscimento del diritto a pensione, con l'obiettivo di </a:t>
            </a:r>
            <a:r>
              <a:rPr lang="it-IT" sz="1400" b="1" i="1" dirty="0">
                <a:solidFill>
                  <a:srgbClr val="002060"/>
                </a:solidFill>
                <a:latin typeface="Arial"/>
              </a:rPr>
              <a:t>semplificare e rendere più efficienti le attività in carico ai diversi soggetti coinvolti</a:t>
            </a:r>
            <a:r>
              <a:rPr lang="it-IT" sz="1400" i="1" dirty="0">
                <a:solidFill>
                  <a:srgbClr val="002060"/>
                </a:solidFill>
                <a:latin typeface="Arial"/>
              </a:rPr>
              <a:t>.</a:t>
            </a:r>
          </a:p>
        </p:txBody>
      </p:sp>
      <p:sp>
        <p:nvSpPr>
          <p:cNvPr id="20" name="Freccia a gallone 19">
            <a:extLst>
              <a:ext uri="{FF2B5EF4-FFF2-40B4-BE49-F238E27FC236}">
                <a16:creationId xmlns:a16="http://schemas.microsoft.com/office/drawing/2014/main" id="{FF917C35-26A4-B2B3-3A3D-FA55ADFF198A}"/>
              </a:ext>
            </a:extLst>
          </p:cNvPr>
          <p:cNvSpPr/>
          <p:nvPr/>
        </p:nvSpPr>
        <p:spPr>
          <a:xfrm rot="5400000">
            <a:off x="5918669" y="4346630"/>
            <a:ext cx="170390" cy="1377302"/>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it-IT" sz="900" dirty="0" err="1">
              <a:solidFill>
                <a:schemeClr val="bg1"/>
              </a:solidFill>
            </a:endParaRPr>
          </a:p>
        </p:txBody>
      </p:sp>
      <p:sp>
        <p:nvSpPr>
          <p:cNvPr id="23" name="Freccia a destra 22">
            <a:extLst>
              <a:ext uri="{FF2B5EF4-FFF2-40B4-BE49-F238E27FC236}">
                <a16:creationId xmlns:a16="http://schemas.microsoft.com/office/drawing/2014/main" id="{EBDEA222-A543-02B8-0BD3-97437C78FAEE}"/>
              </a:ext>
            </a:extLst>
          </p:cNvPr>
          <p:cNvSpPr/>
          <p:nvPr/>
        </p:nvSpPr>
        <p:spPr>
          <a:xfrm>
            <a:off x="3528634" y="3753253"/>
            <a:ext cx="227276" cy="314506"/>
          </a:xfrm>
          <a:prstGeom prst="rightArrow">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it-IT" sz="900" dirty="0">
              <a:solidFill>
                <a:schemeClr val="bg1"/>
              </a:solidFill>
            </a:endParaRPr>
          </a:p>
        </p:txBody>
      </p:sp>
      <p:sp>
        <p:nvSpPr>
          <p:cNvPr id="24" name="Rettangolo 23">
            <a:extLst>
              <a:ext uri="{FF2B5EF4-FFF2-40B4-BE49-F238E27FC236}">
                <a16:creationId xmlns:a16="http://schemas.microsoft.com/office/drawing/2014/main" id="{7D2FC526-6D0C-DEFA-9271-EFCD35CB9BA9}"/>
              </a:ext>
            </a:extLst>
          </p:cNvPr>
          <p:cNvSpPr/>
          <p:nvPr/>
        </p:nvSpPr>
        <p:spPr>
          <a:xfrm>
            <a:off x="2725684" y="4120203"/>
            <a:ext cx="827236" cy="4319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r>
              <a:rPr lang="it-IT" sz="900" b="1" i="1" dirty="0">
                <a:solidFill>
                  <a:schemeClr val="accent1">
                    <a:lumMod val="50000"/>
                  </a:schemeClr>
                </a:solidFill>
              </a:rPr>
              <a:t>Basi dati MIM</a:t>
            </a:r>
          </a:p>
        </p:txBody>
      </p:sp>
      <p:sp>
        <p:nvSpPr>
          <p:cNvPr id="26" name="Freccia a destra 25">
            <a:extLst>
              <a:ext uri="{FF2B5EF4-FFF2-40B4-BE49-F238E27FC236}">
                <a16:creationId xmlns:a16="http://schemas.microsoft.com/office/drawing/2014/main" id="{DD45B626-DEED-123B-C25B-F2AF904A6C29}"/>
              </a:ext>
            </a:extLst>
          </p:cNvPr>
          <p:cNvSpPr/>
          <p:nvPr/>
        </p:nvSpPr>
        <p:spPr>
          <a:xfrm rot="10800000">
            <a:off x="8289232" y="3295929"/>
            <a:ext cx="227276" cy="314506"/>
          </a:xfrm>
          <a:prstGeom prst="right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it-IT" sz="900" dirty="0">
              <a:solidFill>
                <a:schemeClr val="bg1"/>
              </a:solidFill>
            </a:endParaRPr>
          </a:p>
        </p:txBody>
      </p:sp>
      <p:sp>
        <p:nvSpPr>
          <p:cNvPr id="27" name="Rettangolo 26">
            <a:extLst>
              <a:ext uri="{FF2B5EF4-FFF2-40B4-BE49-F238E27FC236}">
                <a16:creationId xmlns:a16="http://schemas.microsoft.com/office/drawing/2014/main" id="{CC6B3A25-74E9-8058-302B-AB74909BCFC8}"/>
              </a:ext>
            </a:extLst>
          </p:cNvPr>
          <p:cNvSpPr/>
          <p:nvPr/>
        </p:nvSpPr>
        <p:spPr>
          <a:xfrm>
            <a:off x="8516507" y="3584221"/>
            <a:ext cx="827236" cy="4319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r>
              <a:rPr lang="it-IT" sz="900" b="1" i="1" dirty="0">
                <a:solidFill>
                  <a:schemeClr val="accent1">
                    <a:lumMod val="50000"/>
                  </a:schemeClr>
                </a:solidFill>
              </a:rPr>
              <a:t>Basi dati</a:t>
            </a:r>
          </a:p>
          <a:p>
            <a:pPr algn="ctr"/>
            <a:r>
              <a:rPr lang="it-IT" sz="900" b="1" i="1" dirty="0">
                <a:solidFill>
                  <a:schemeClr val="accent1">
                    <a:lumMod val="50000"/>
                  </a:schemeClr>
                </a:solidFill>
              </a:rPr>
              <a:t>INPS</a:t>
            </a:r>
          </a:p>
        </p:txBody>
      </p:sp>
      <p:sp>
        <p:nvSpPr>
          <p:cNvPr id="29" name="Freccia a destra 28">
            <a:extLst>
              <a:ext uri="{FF2B5EF4-FFF2-40B4-BE49-F238E27FC236}">
                <a16:creationId xmlns:a16="http://schemas.microsoft.com/office/drawing/2014/main" id="{D028E4DF-68DC-D5EC-3DED-250C799F7C9D}"/>
              </a:ext>
            </a:extLst>
          </p:cNvPr>
          <p:cNvSpPr/>
          <p:nvPr/>
        </p:nvSpPr>
        <p:spPr>
          <a:xfrm rot="10800000">
            <a:off x="8289232" y="4148872"/>
            <a:ext cx="227276" cy="314506"/>
          </a:xfrm>
          <a:prstGeom prst="right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it-IT" sz="900" dirty="0">
              <a:solidFill>
                <a:schemeClr val="bg1"/>
              </a:solidFill>
            </a:endParaRPr>
          </a:p>
        </p:txBody>
      </p:sp>
      <p:sp>
        <p:nvSpPr>
          <p:cNvPr id="30" name="Rettangolo 29">
            <a:extLst>
              <a:ext uri="{FF2B5EF4-FFF2-40B4-BE49-F238E27FC236}">
                <a16:creationId xmlns:a16="http://schemas.microsoft.com/office/drawing/2014/main" id="{146E497C-A5FE-BFD3-E27C-CACF4C9B6BD5}"/>
              </a:ext>
            </a:extLst>
          </p:cNvPr>
          <p:cNvSpPr/>
          <p:nvPr/>
        </p:nvSpPr>
        <p:spPr>
          <a:xfrm>
            <a:off x="8516507" y="4390407"/>
            <a:ext cx="827236" cy="4319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r>
              <a:rPr lang="it-IT" sz="900" b="1" i="1" dirty="0">
                <a:solidFill>
                  <a:schemeClr val="accent1">
                    <a:lumMod val="50000"/>
                  </a:schemeClr>
                </a:solidFill>
              </a:rPr>
              <a:t>Basi dati altre P.P.A.A.</a:t>
            </a:r>
          </a:p>
        </p:txBody>
      </p:sp>
      <p:pic>
        <p:nvPicPr>
          <p:cNvPr id="32" name="Elemento grafico 31" descr="Database contorno">
            <a:extLst>
              <a:ext uri="{FF2B5EF4-FFF2-40B4-BE49-F238E27FC236}">
                <a16:creationId xmlns:a16="http://schemas.microsoft.com/office/drawing/2014/main" id="{BDCB611E-3873-8191-0AF6-35BC59D726A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904686" y="3703509"/>
            <a:ext cx="469232" cy="469232"/>
          </a:xfrm>
          <a:prstGeom prst="rect">
            <a:avLst/>
          </a:prstGeom>
        </p:spPr>
      </p:pic>
      <p:pic>
        <p:nvPicPr>
          <p:cNvPr id="33" name="Elemento grafico 32" descr="Database contorno">
            <a:extLst>
              <a:ext uri="{FF2B5EF4-FFF2-40B4-BE49-F238E27FC236}">
                <a16:creationId xmlns:a16="http://schemas.microsoft.com/office/drawing/2014/main" id="{762894D6-D12B-EDE5-8B63-0660EA0FE12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695509" y="4005658"/>
            <a:ext cx="469232" cy="469232"/>
          </a:xfrm>
          <a:prstGeom prst="rect">
            <a:avLst/>
          </a:prstGeom>
        </p:spPr>
      </p:pic>
      <p:pic>
        <p:nvPicPr>
          <p:cNvPr id="34" name="Elemento grafico 33" descr="Database contorno">
            <a:extLst>
              <a:ext uri="{FF2B5EF4-FFF2-40B4-BE49-F238E27FC236}">
                <a16:creationId xmlns:a16="http://schemas.microsoft.com/office/drawing/2014/main" id="{7D1D30BE-FFC2-A963-6AC3-AC367039706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695509" y="3193003"/>
            <a:ext cx="469232" cy="469232"/>
          </a:xfrm>
          <a:prstGeom prst="rect">
            <a:avLst/>
          </a:prstGeom>
        </p:spPr>
      </p:pic>
    </p:spTree>
    <p:extLst>
      <p:ext uri="{BB962C8B-B14F-4D97-AF65-F5344CB8AC3E}">
        <p14:creationId xmlns:p14="http://schemas.microsoft.com/office/powerpoint/2010/main" val="13130305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think-cell data - do not delete" hidden="1">
            <a:extLst>
              <a:ext uri="{FF2B5EF4-FFF2-40B4-BE49-F238E27FC236}">
                <a16:creationId xmlns:a16="http://schemas.microsoft.com/office/drawing/2014/main" id="{761D1269-D4EF-D325-BE5B-090F199A9E92}"/>
              </a:ext>
            </a:extLst>
          </p:cNvPr>
          <p:cNvGraphicFramePr>
            <a:graphicFrameLocks noChangeAspect="1"/>
          </p:cNvGraphicFramePr>
          <p:nvPr>
            <p:custDataLst>
              <p:tags r:id="rId1"/>
            </p:custDataLst>
            <p:extLst>
              <p:ext uri="{D42A27DB-BD31-4B8C-83A1-F6EECF244321}">
                <p14:modId xmlns:p14="http://schemas.microsoft.com/office/powerpoint/2010/main" val="14253318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think-cell" r:id="rId3" imgW="473" imgH="473" progId="TCLayout.ActiveDocument.1">
                  <p:embed/>
                </p:oleObj>
              </mc:Choice>
              <mc:Fallback>
                <p:oleObj name="Diapositiva think-cell" r:id="rId3" imgW="473" imgH="473" progId="TCLayout.ActiveDocument.1">
                  <p:embed/>
                  <p:pic>
                    <p:nvPicPr>
                      <p:cNvPr id="20" name="think-cell data - do not delete" hidden="1">
                        <a:extLst>
                          <a:ext uri="{FF2B5EF4-FFF2-40B4-BE49-F238E27FC236}">
                            <a16:creationId xmlns:a16="http://schemas.microsoft.com/office/drawing/2014/main" id="{761D1269-D4EF-D325-BE5B-090F199A9E9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Rettangolo 4">
            <a:extLst>
              <a:ext uri="{FF2B5EF4-FFF2-40B4-BE49-F238E27FC236}">
                <a16:creationId xmlns:a16="http://schemas.microsoft.com/office/drawing/2014/main" id="{1935CF4D-216E-449D-1A20-281D3284E2A4}"/>
              </a:ext>
            </a:extLst>
          </p:cNvPr>
          <p:cNvSpPr/>
          <p:nvPr/>
        </p:nvSpPr>
        <p:spPr>
          <a:xfrm>
            <a:off x="249500" y="1131930"/>
            <a:ext cx="11508729" cy="585610"/>
          </a:xfrm>
          <a:prstGeom prst="rect">
            <a:avLst/>
          </a:prstGeom>
          <a:solidFill>
            <a:schemeClr val="bg1"/>
          </a:solidFill>
        </p:spPr>
        <p:txBody>
          <a:bodyPr wrap="square">
            <a:spAutoFit/>
          </a:bodyPr>
          <a:lstStyle/>
          <a:p>
            <a:pPr algn="just">
              <a:lnSpc>
                <a:spcPct val="120000"/>
              </a:lnSpc>
              <a:spcBef>
                <a:spcPts val="300"/>
              </a:spcBef>
              <a:spcAft>
                <a:spcPts val="300"/>
              </a:spcAft>
            </a:pPr>
            <a:r>
              <a:rPr lang="it-IT" sz="1400" dirty="0">
                <a:solidFill>
                  <a:schemeClr val="accent1">
                    <a:lumMod val="50000"/>
                  </a:schemeClr>
                </a:solidFill>
              </a:rPr>
              <a:t>Si riportano di seguito le </a:t>
            </a:r>
            <a:r>
              <a:rPr lang="it-IT" sz="1400" b="1" dirty="0">
                <a:solidFill>
                  <a:schemeClr val="accent1">
                    <a:lumMod val="50000"/>
                  </a:schemeClr>
                </a:solidFill>
              </a:rPr>
              <a:t>principali novità</a:t>
            </a:r>
            <a:r>
              <a:rPr lang="it-IT" sz="1400" dirty="0">
                <a:solidFill>
                  <a:schemeClr val="accent1">
                    <a:lumMod val="50000"/>
                  </a:schemeClr>
                </a:solidFill>
              </a:rPr>
              <a:t> che caratterizzeranno la soluzione in corso di istruttoria con l’INPS ed </a:t>
            </a:r>
            <a:r>
              <a:rPr lang="it-IT" sz="1400" b="1" dirty="0">
                <a:solidFill>
                  <a:schemeClr val="accent1">
                    <a:lumMod val="50000"/>
                  </a:schemeClr>
                </a:solidFill>
              </a:rPr>
              <a:t>alcuni esempi</a:t>
            </a:r>
            <a:r>
              <a:rPr lang="it-IT" sz="1400" dirty="0">
                <a:solidFill>
                  <a:schemeClr val="accent1">
                    <a:lumMod val="50000"/>
                  </a:schemeClr>
                </a:solidFill>
              </a:rPr>
              <a:t> concreti degli impatti sulle attività operative del personale delle segreterie scolastiche e uffici territoriali:</a:t>
            </a:r>
          </a:p>
        </p:txBody>
      </p:sp>
      <p:sp>
        <p:nvSpPr>
          <p:cNvPr id="12" name="Rettangolo 11">
            <a:extLst>
              <a:ext uri="{FF2B5EF4-FFF2-40B4-BE49-F238E27FC236}">
                <a16:creationId xmlns:a16="http://schemas.microsoft.com/office/drawing/2014/main" id="{6E319899-3819-BFCB-B323-99EAE24D031F}"/>
              </a:ext>
            </a:extLst>
          </p:cNvPr>
          <p:cNvSpPr/>
          <p:nvPr/>
        </p:nvSpPr>
        <p:spPr>
          <a:xfrm>
            <a:off x="314574" y="2035164"/>
            <a:ext cx="11388099" cy="945959"/>
          </a:xfrm>
          <a:prstGeom prst="rect">
            <a:avLst/>
          </a:prstGeom>
          <a:solidFill>
            <a:srgbClr val="DAE3F3">
              <a:alpha val="60000"/>
            </a:srgbClr>
          </a:solidFill>
          <a:ln>
            <a:noFill/>
          </a:ln>
          <a:effectLst>
            <a:outerShdw blurRad="50800" dist="38100" dir="2700000" algn="tl" rotWithShape="0">
              <a:schemeClr val="bg2">
                <a:alpha val="3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it-IT" sz="900">
              <a:solidFill>
                <a:schemeClr val="bg1"/>
              </a:solidFill>
            </a:endParaRPr>
          </a:p>
        </p:txBody>
      </p:sp>
      <p:sp>
        <p:nvSpPr>
          <p:cNvPr id="13" name="Rettangolo 12">
            <a:extLst>
              <a:ext uri="{FF2B5EF4-FFF2-40B4-BE49-F238E27FC236}">
                <a16:creationId xmlns:a16="http://schemas.microsoft.com/office/drawing/2014/main" id="{A7C3FDB8-BFC4-FAA1-4AB0-0F0A6EE21C3A}"/>
              </a:ext>
            </a:extLst>
          </p:cNvPr>
          <p:cNvSpPr/>
          <p:nvPr/>
        </p:nvSpPr>
        <p:spPr>
          <a:xfrm>
            <a:off x="314574" y="4217017"/>
            <a:ext cx="11388099" cy="966146"/>
          </a:xfrm>
          <a:prstGeom prst="rect">
            <a:avLst/>
          </a:prstGeom>
          <a:solidFill>
            <a:srgbClr val="DAE3F3">
              <a:alpha val="60000"/>
            </a:srgbClr>
          </a:solidFill>
          <a:ln>
            <a:noFill/>
          </a:ln>
          <a:effectLst>
            <a:outerShdw blurRad="50800" dist="38100" dir="2700000" algn="tl" rotWithShape="0">
              <a:schemeClr val="bg2">
                <a:alpha val="3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it-IT" sz="900">
              <a:solidFill>
                <a:schemeClr val="bg1"/>
              </a:solidFill>
            </a:endParaRPr>
          </a:p>
        </p:txBody>
      </p:sp>
      <p:sp>
        <p:nvSpPr>
          <p:cNvPr id="25" name="CasellaDiTesto 24">
            <a:extLst>
              <a:ext uri="{FF2B5EF4-FFF2-40B4-BE49-F238E27FC236}">
                <a16:creationId xmlns:a16="http://schemas.microsoft.com/office/drawing/2014/main" id="{4DFC2576-D025-BA0E-0F18-92D72120FCF7}"/>
              </a:ext>
            </a:extLst>
          </p:cNvPr>
          <p:cNvSpPr txBox="1"/>
          <p:nvPr/>
        </p:nvSpPr>
        <p:spPr>
          <a:xfrm>
            <a:off x="351151" y="62306"/>
            <a:ext cx="7448965" cy="885825"/>
          </a:xfrm>
          <a:prstGeom prst="rect">
            <a:avLst/>
          </a:prstGeom>
          <a:noFill/>
        </p:spPr>
        <p:txBody>
          <a:bodyPr wrap="square" lIns="54610" tIns="54610" rIns="54610" bIns="54610" rtlCol="0" anchor="ctr">
            <a:noAutofit/>
          </a:bodyPr>
          <a:lstStyle/>
          <a:p>
            <a:pPr marL="0" marR="0" lvl="0" indent="0" algn="just" defTabSz="914400" rtl="0" eaLnBrk="1" fontAlgn="auto" latinLnBrk="0" hangingPunct="1">
              <a:lnSpc>
                <a:spcPct val="100000"/>
              </a:lnSpc>
              <a:spcBef>
                <a:spcPts val="0"/>
              </a:spcBef>
              <a:spcAft>
                <a:spcPts val="600"/>
              </a:spcAft>
              <a:buClrTx/>
              <a:buSzTx/>
              <a:buFontTx/>
              <a:buNone/>
              <a:tabLst/>
              <a:defRPr/>
            </a:pPr>
            <a:r>
              <a:rPr lang="it-IT" sz="2000" b="1" dirty="0">
                <a:solidFill>
                  <a:srgbClr val="002060"/>
                </a:solidFill>
                <a:latin typeface="Arial"/>
              </a:rPr>
              <a:t>Soluzione in corso di definizione con INPS</a:t>
            </a:r>
          </a:p>
          <a:p>
            <a:pPr marL="0" marR="0" lvl="0" indent="0" algn="just" defTabSz="914400" rtl="0" eaLnBrk="1" fontAlgn="auto" latinLnBrk="0" hangingPunct="1">
              <a:lnSpc>
                <a:spcPct val="100000"/>
              </a:lnSpc>
              <a:spcBef>
                <a:spcPts val="0"/>
              </a:spcBef>
              <a:spcAft>
                <a:spcPts val="600"/>
              </a:spcAft>
              <a:buClrTx/>
              <a:buSzTx/>
              <a:buFontTx/>
              <a:buNone/>
              <a:tabLst/>
              <a:defRPr/>
            </a:pPr>
            <a:r>
              <a:rPr lang="it-IT" sz="2000" dirty="0">
                <a:solidFill>
                  <a:srgbClr val="002060"/>
                </a:solidFill>
                <a:latin typeface="Arial"/>
              </a:rPr>
              <a:t>Principali novità introdotte</a:t>
            </a:r>
            <a:endParaRPr kumimoji="0" lang="it-IT" sz="2000" u="none" strike="noStrike" kern="1200" cap="none" spc="0" normalizeH="0" baseline="0" noProof="0" dirty="0">
              <a:ln>
                <a:noFill/>
              </a:ln>
              <a:solidFill>
                <a:srgbClr val="002060"/>
              </a:solidFill>
              <a:effectLst/>
              <a:uLnTx/>
              <a:uFillTx/>
              <a:latin typeface="Arial"/>
              <a:ea typeface="+mn-ea"/>
              <a:cs typeface="+mn-cs"/>
            </a:endParaRPr>
          </a:p>
        </p:txBody>
      </p:sp>
      <p:sp>
        <p:nvSpPr>
          <p:cNvPr id="10" name="Rettangolo 9">
            <a:extLst>
              <a:ext uri="{FF2B5EF4-FFF2-40B4-BE49-F238E27FC236}">
                <a16:creationId xmlns:a16="http://schemas.microsoft.com/office/drawing/2014/main" id="{3F1323AF-FC38-02AA-D88C-4DBDA555B635}"/>
              </a:ext>
            </a:extLst>
          </p:cNvPr>
          <p:cNvSpPr/>
          <p:nvPr/>
        </p:nvSpPr>
        <p:spPr>
          <a:xfrm>
            <a:off x="5583452" y="2033362"/>
            <a:ext cx="6105816" cy="954107"/>
          </a:xfrm>
          <a:prstGeom prst="rect">
            <a:avLst/>
          </a:prstGeom>
          <a:noFill/>
        </p:spPr>
        <p:txBody>
          <a:bodyPr wrap="square" anchor="ctr">
            <a:spAutoFit/>
          </a:bodyPr>
          <a:lstStyle/>
          <a:p>
            <a:pPr algn="just">
              <a:spcBef>
                <a:spcPts val="600"/>
              </a:spcBef>
              <a:spcAft>
                <a:spcPts val="600"/>
              </a:spcAft>
            </a:pPr>
            <a:r>
              <a:rPr lang="it-IT" sz="1400" i="1" dirty="0">
                <a:solidFill>
                  <a:schemeClr val="accent1">
                    <a:lumMod val="50000"/>
                  </a:schemeClr>
                </a:solidFill>
              </a:rPr>
              <a:t>Il personale dovrà utilizzare solo SIDI, non più </a:t>
            </a:r>
            <a:r>
              <a:rPr lang="it-IT" sz="1400" i="1" dirty="0" err="1">
                <a:solidFill>
                  <a:schemeClr val="accent1">
                    <a:lumMod val="50000"/>
                  </a:schemeClr>
                </a:solidFill>
              </a:rPr>
              <a:t>Passweb</a:t>
            </a:r>
            <a:r>
              <a:rPr lang="it-IT" sz="1400" i="1" dirty="0">
                <a:solidFill>
                  <a:schemeClr val="accent1">
                    <a:lumMod val="50000"/>
                  </a:schemeClr>
                </a:solidFill>
              </a:rPr>
              <a:t>. Non sarà più necessario effettuare le operazioni di autenticazione (tramite invio di una PEC) e successiva abilitazione del profilo (recandosi fisicamente presso la sede INPS competente).</a:t>
            </a:r>
            <a:endParaRPr lang="it-IT" sz="1400" dirty="0">
              <a:solidFill>
                <a:schemeClr val="accent1">
                  <a:lumMod val="50000"/>
                </a:schemeClr>
              </a:solidFill>
            </a:endParaRPr>
          </a:p>
        </p:txBody>
      </p:sp>
      <p:sp>
        <p:nvSpPr>
          <p:cNvPr id="14" name="CasellaDiTesto 13">
            <a:extLst>
              <a:ext uri="{FF2B5EF4-FFF2-40B4-BE49-F238E27FC236}">
                <a16:creationId xmlns:a16="http://schemas.microsoft.com/office/drawing/2014/main" id="{3EAE8405-150F-2076-1FBF-886E1EEA9543}"/>
              </a:ext>
            </a:extLst>
          </p:cNvPr>
          <p:cNvSpPr txBox="1"/>
          <p:nvPr/>
        </p:nvSpPr>
        <p:spPr>
          <a:xfrm>
            <a:off x="577004" y="2338238"/>
            <a:ext cx="4638098" cy="307777"/>
          </a:xfrm>
          <a:prstGeom prst="rect">
            <a:avLst/>
          </a:prstGeom>
          <a:noFill/>
        </p:spPr>
        <p:txBody>
          <a:bodyPr wrap="square" anchor="ctr">
            <a:spAutoFit/>
          </a:bodyPr>
          <a:lstStyle/>
          <a:p>
            <a:pPr marR="0" lvl="0" algn="just" defTabSz="914400" rtl="0" eaLnBrk="1" fontAlgn="auto" latinLnBrk="0" hangingPunct="1">
              <a:lnSpc>
                <a:spcPct val="100000"/>
              </a:lnSpc>
              <a:spcBef>
                <a:spcPts val="600"/>
              </a:spcBef>
              <a:spcAft>
                <a:spcPts val="600"/>
              </a:spcAft>
              <a:buClrTx/>
              <a:buSzTx/>
              <a:tabLst/>
              <a:defRPr/>
            </a:pPr>
            <a:r>
              <a:rPr kumimoji="0" lang="it-IT" sz="1400" b="1" i="0" u="none" strike="noStrike" kern="1200" cap="none" spc="0" normalizeH="0" baseline="0" noProof="0" dirty="0">
                <a:ln>
                  <a:noFill/>
                </a:ln>
                <a:solidFill>
                  <a:srgbClr val="5B9BD5">
                    <a:lumMod val="50000"/>
                  </a:srgbClr>
                </a:solidFill>
                <a:effectLst/>
                <a:uLnTx/>
                <a:uFillTx/>
                <a:latin typeface="Arial"/>
                <a:ea typeface="+mn-ea"/>
                <a:cs typeface="+mn-cs"/>
              </a:rPr>
              <a:t>Interoperabilità</a:t>
            </a:r>
            <a:r>
              <a:rPr kumimoji="0" lang="it-IT" sz="1400" i="0" u="none" strike="noStrike" kern="1200" cap="none" spc="0" normalizeH="0" baseline="0" noProof="0" dirty="0">
                <a:ln>
                  <a:noFill/>
                </a:ln>
                <a:solidFill>
                  <a:srgbClr val="5B9BD5">
                    <a:lumMod val="50000"/>
                  </a:srgbClr>
                </a:solidFill>
                <a:effectLst/>
                <a:uLnTx/>
                <a:uFillTx/>
                <a:latin typeface="Arial"/>
                <a:ea typeface="+mn-ea"/>
                <a:cs typeface="+mn-cs"/>
              </a:rPr>
              <a:t> tra i sistemi SIDI e </a:t>
            </a:r>
            <a:r>
              <a:rPr kumimoji="0" lang="it-IT" sz="1400" i="0" u="none" strike="noStrike" kern="1200" cap="none" spc="0" normalizeH="0" baseline="0" noProof="0" dirty="0" err="1">
                <a:ln>
                  <a:noFill/>
                </a:ln>
                <a:solidFill>
                  <a:srgbClr val="5B9BD5">
                    <a:lumMod val="50000"/>
                  </a:srgbClr>
                </a:solidFill>
                <a:effectLst/>
                <a:uLnTx/>
                <a:uFillTx/>
                <a:latin typeface="Arial"/>
                <a:ea typeface="+mn-ea"/>
                <a:cs typeface="+mn-cs"/>
              </a:rPr>
              <a:t>Passweb</a:t>
            </a:r>
            <a:r>
              <a:rPr kumimoji="0" lang="it-IT" sz="1400" i="0" u="none" strike="noStrike" kern="1200" cap="none" spc="0" normalizeH="0" baseline="0" noProof="0" dirty="0">
                <a:ln>
                  <a:noFill/>
                </a:ln>
                <a:solidFill>
                  <a:srgbClr val="5B9BD5">
                    <a:lumMod val="50000"/>
                  </a:srgbClr>
                </a:solidFill>
                <a:effectLst/>
                <a:uLnTx/>
                <a:uFillTx/>
                <a:latin typeface="Arial"/>
                <a:ea typeface="+mn-ea"/>
                <a:cs typeface="+mn-cs"/>
              </a:rPr>
              <a:t>.</a:t>
            </a:r>
          </a:p>
        </p:txBody>
      </p:sp>
      <p:sp>
        <p:nvSpPr>
          <p:cNvPr id="15" name="Rectangle 33">
            <a:extLst>
              <a:ext uri="{FF2B5EF4-FFF2-40B4-BE49-F238E27FC236}">
                <a16:creationId xmlns:a16="http://schemas.microsoft.com/office/drawing/2014/main" id="{313BD00E-1281-DC43-5524-679CECAA9A37}"/>
              </a:ext>
            </a:extLst>
          </p:cNvPr>
          <p:cNvSpPr/>
          <p:nvPr/>
        </p:nvSpPr>
        <p:spPr>
          <a:xfrm>
            <a:off x="1779672" y="1736877"/>
            <a:ext cx="2232762" cy="266378"/>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r>
              <a:rPr lang="it-IT" b="1" i="1" cap="small" dirty="0">
                <a:solidFill>
                  <a:srgbClr val="0091DA"/>
                </a:solidFill>
                <a:latin typeface="Titillium Web" panose="00000500000000000000" pitchFamily="2" charset="0"/>
                <a:cs typeface="Times New Roman" panose="02020603050405020304" pitchFamily="18" charset="0"/>
              </a:rPr>
              <a:t>Principali novità</a:t>
            </a:r>
          </a:p>
        </p:txBody>
      </p:sp>
      <p:sp>
        <p:nvSpPr>
          <p:cNvPr id="16" name="Rectangle 49">
            <a:extLst>
              <a:ext uri="{FF2B5EF4-FFF2-40B4-BE49-F238E27FC236}">
                <a16:creationId xmlns:a16="http://schemas.microsoft.com/office/drawing/2014/main" id="{E0460F35-5B79-7F04-016D-F4C655E330B4}"/>
              </a:ext>
            </a:extLst>
          </p:cNvPr>
          <p:cNvSpPr/>
          <p:nvPr/>
        </p:nvSpPr>
        <p:spPr>
          <a:xfrm>
            <a:off x="7253332" y="1736877"/>
            <a:ext cx="2766056" cy="266378"/>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r>
              <a:rPr lang="it-IT" b="1" i="1" cap="small" dirty="0">
                <a:solidFill>
                  <a:srgbClr val="0091DA"/>
                </a:solidFill>
                <a:latin typeface="Titillium Web" panose="00000500000000000000" pitchFamily="2" charset="0"/>
                <a:cs typeface="Times New Roman" panose="02020603050405020304" pitchFamily="18" charset="0"/>
              </a:rPr>
              <a:t>Esempi concreti</a:t>
            </a:r>
          </a:p>
        </p:txBody>
      </p:sp>
      <p:sp>
        <p:nvSpPr>
          <p:cNvPr id="2" name="CasellaDiTesto 1">
            <a:extLst>
              <a:ext uri="{FF2B5EF4-FFF2-40B4-BE49-F238E27FC236}">
                <a16:creationId xmlns:a16="http://schemas.microsoft.com/office/drawing/2014/main" id="{622626D2-3BBE-81CC-C7C7-8D136214C26C}"/>
              </a:ext>
            </a:extLst>
          </p:cNvPr>
          <p:cNvSpPr txBox="1"/>
          <p:nvPr/>
        </p:nvSpPr>
        <p:spPr>
          <a:xfrm>
            <a:off x="577004" y="3338726"/>
            <a:ext cx="4644220" cy="523220"/>
          </a:xfrm>
          <a:prstGeom prst="rect">
            <a:avLst/>
          </a:prstGeom>
          <a:noFill/>
        </p:spPr>
        <p:txBody>
          <a:bodyPr wrap="square" anchor="ctr">
            <a:spAutoFit/>
          </a:bodyPr>
          <a:lstStyle/>
          <a:p>
            <a:pPr marR="0" lvl="0" algn="just" defTabSz="914400" rtl="0" eaLnBrk="1" fontAlgn="auto" latinLnBrk="0" hangingPunct="1">
              <a:lnSpc>
                <a:spcPct val="100000"/>
              </a:lnSpc>
              <a:spcBef>
                <a:spcPts val="600"/>
              </a:spcBef>
              <a:spcAft>
                <a:spcPts val="600"/>
              </a:spcAft>
              <a:buClrTx/>
              <a:buSzTx/>
              <a:tabLst/>
              <a:defRPr/>
            </a:pPr>
            <a:r>
              <a:rPr kumimoji="0" lang="it-IT" sz="1400" b="1" i="0" u="none" strike="noStrike" kern="1200" cap="none" spc="0" normalizeH="0" baseline="0" noProof="0" dirty="0">
                <a:ln>
                  <a:noFill/>
                </a:ln>
                <a:solidFill>
                  <a:srgbClr val="5B9BD5">
                    <a:lumMod val="50000"/>
                  </a:srgbClr>
                </a:solidFill>
                <a:effectLst/>
                <a:uLnTx/>
                <a:uFillTx/>
                <a:latin typeface="Arial"/>
                <a:ea typeface="+mn-ea"/>
                <a:cs typeface="+mn-cs"/>
              </a:rPr>
              <a:t>Confronto automatico </a:t>
            </a:r>
            <a:r>
              <a:rPr kumimoji="0" lang="it-IT" sz="1400" i="0" u="none" strike="noStrike" kern="1200" cap="none" spc="0" normalizeH="0" baseline="0" noProof="0" dirty="0">
                <a:ln>
                  <a:noFill/>
                </a:ln>
                <a:solidFill>
                  <a:srgbClr val="5B9BD5">
                    <a:lumMod val="50000"/>
                  </a:srgbClr>
                </a:solidFill>
                <a:effectLst/>
                <a:uLnTx/>
                <a:uFillTx/>
                <a:latin typeface="Arial"/>
                <a:ea typeface="+mn-ea"/>
                <a:cs typeface="+mn-cs"/>
              </a:rPr>
              <a:t>tra i dati relativi ai periodi di servizio presenti sui due sistemi.</a:t>
            </a:r>
          </a:p>
        </p:txBody>
      </p:sp>
      <p:sp>
        <p:nvSpPr>
          <p:cNvPr id="3" name="CasellaDiTesto 2">
            <a:extLst>
              <a:ext uri="{FF2B5EF4-FFF2-40B4-BE49-F238E27FC236}">
                <a16:creationId xmlns:a16="http://schemas.microsoft.com/office/drawing/2014/main" id="{7573ACC3-8192-1D9D-3074-FBAF55481CFF}"/>
              </a:ext>
            </a:extLst>
          </p:cNvPr>
          <p:cNvSpPr txBox="1"/>
          <p:nvPr/>
        </p:nvSpPr>
        <p:spPr>
          <a:xfrm>
            <a:off x="577004" y="4330758"/>
            <a:ext cx="4644220" cy="738664"/>
          </a:xfrm>
          <a:prstGeom prst="rect">
            <a:avLst/>
          </a:prstGeom>
          <a:noFill/>
        </p:spPr>
        <p:txBody>
          <a:bodyPr wrap="square" anchor="ctr">
            <a:spAutoFit/>
          </a:bodyPr>
          <a:lstStyle/>
          <a:p>
            <a:pPr marR="0" lvl="0" algn="just" defTabSz="914400" rtl="0" eaLnBrk="1" fontAlgn="auto" latinLnBrk="0" hangingPunct="1">
              <a:lnSpc>
                <a:spcPct val="100000"/>
              </a:lnSpc>
              <a:spcBef>
                <a:spcPts val="600"/>
              </a:spcBef>
              <a:spcAft>
                <a:spcPts val="600"/>
              </a:spcAft>
              <a:buClrTx/>
              <a:buSzTx/>
              <a:tabLst/>
              <a:defRPr/>
            </a:pPr>
            <a:r>
              <a:rPr kumimoji="0" lang="it-IT" sz="1400" b="1" i="0" u="none" strike="noStrike" kern="1200" cap="none" spc="0" normalizeH="0" baseline="0" noProof="0" dirty="0">
                <a:ln>
                  <a:noFill/>
                </a:ln>
                <a:solidFill>
                  <a:srgbClr val="5B9BD5">
                    <a:lumMod val="50000"/>
                  </a:srgbClr>
                </a:solidFill>
                <a:effectLst/>
                <a:uLnTx/>
                <a:uFillTx/>
                <a:latin typeface="Arial"/>
                <a:ea typeface="+mn-ea"/>
                <a:cs typeface="+mn-cs"/>
              </a:rPr>
              <a:t>Acquisizione e calcolo automatico da parte dell’INPS </a:t>
            </a:r>
            <a:r>
              <a:rPr kumimoji="0" lang="it-IT" sz="1400" i="0" u="none" strike="noStrike" kern="1200" cap="none" spc="0" normalizeH="0" baseline="0" noProof="0" dirty="0">
                <a:ln>
                  <a:noFill/>
                </a:ln>
                <a:solidFill>
                  <a:srgbClr val="5B9BD5">
                    <a:lumMod val="50000"/>
                  </a:srgbClr>
                </a:solidFill>
                <a:effectLst/>
                <a:uLnTx/>
                <a:uFillTx/>
                <a:latin typeface="Arial"/>
                <a:ea typeface="+mn-ea"/>
                <a:cs typeface="+mn-cs"/>
              </a:rPr>
              <a:t>di alcuni dati particolarmente rilevanti e complessi (anche tramite ulteriori base dati di altre PPAA).</a:t>
            </a:r>
          </a:p>
        </p:txBody>
      </p:sp>
      <p:sp>
        <p:nvSpPr>
          <p:cNvPr id="4" name="CasellaDiTesto 3">
            <a:extLst>
              <a:ext uri="{FF2B5EF4-FFF2-40B4-BE49-F238E27FC236}">
                <a16:creationId xmlns:a16="http://schemas.microsoft.com/office/drawing/2014/main" id="{7A497E0F-39E8-9B55-C6B8-F72872822850}"/>
              </a:ext>
            </a:extLst>
          </p:cNvPr>
          <p:cNvSpPr txBox="1"/>
          <p:nvPr/>
        </p:nvSpPr>
        <p:spPr>
          <a:xfrm>
            <a:off x="577004" y="5413755"/>
            <a:ext cx="4644220" cy="738664"/>
          </a:xfrm>
          <a:prstGeom prst="rect">
            <a:avLst/>
          </a:prstGeom>
          <a:noFill/>
        </p:spPr>
        <p:txBody>
          <a:bodyPr wrap="square" anchor="ctr">
            <a:spAutoFit/>
          </a:bodyPr>
          <a:lstStyle/>
          <a:p>
            <a:pPr marR="0" lvl="0" algn="just" defTabSz="914400" rtl="0" eaLnBrk="1" fontAlgn="auto" latinLnBrk="0" hangingPunct="1">
              <a:lnSpc>
                <a:spcPct val="100000"/>
              </a:lnSpc>
              <a:spcBef>
                <a:spcPts val="600"/>
              </a:spcBef>
              <a:spcAft>
                <a:spcPts val="600"/>
              </a:spcAft>
              <a:buClrTx/>
              <a:buSzTx/>
              <a:tabLst/>
              <a:defRPr/>
            </a:pPr>
            <a:r>
              <a:rPr kumimoji="0" lang="it-IT" sz="1400" b="1" i="0" u="none" strike="noStrike" kern="1200" cap="none" spc="0" normalizeH="0" baseline="0" noProof="0" dirty="0">
                <a:ln>
                  <a:noFill/>
                </a:ln>
                <a:solidFill>
                  <a:srgbClr val="5B9BD5">
                    <a:lumMod val="50000"/>
                  </a:srgbClr>
                </a:solidFill>
                <a:effectLst/>
                <a:uLnTx/>
                <a:uFillTx/>
                <a:latin typeface="Arial"/>
                <a:ea typeface="+mn-ea"/>
                <a:cs typeface="+mn-cs"/>
              </a:rPr>
              <a:t>Possibilità di acquisire su </a:t>
            </a:r>
            <a:r>
              <a:rPr kumimoji="0" lang="it-IT" sz="1400" i="0" u="none" strike="noStrike" kern="1200" cap="none" spc="0" normalizeH="0" baseline="0" noProof="0" dirty="0">
                <a:ln>
                  <a:noFill/>
                </a:ln>
                <a:solidFill>
                  <a:srgbClr val="5B9BD5">
                    <a:lumMod val="50000"/>
                  </a:srgbClr>
                </a:solidFill>
                <a:effectLst/>
                <a:uLnTx/>
                <a:uFillTx/>
                <a:latin typeface="Arial"/>
                <a:ea typeface="+mn-ea"/>
                <a:cs typeface="+mn-cs"/>
              </a:rPr>
              <a:t>sistema SIDI </a:t>
            </a:r>
            <a:r>
              <a:rPr kumimoji="0" lang="it-IT" sz="1400" b="1" i="0" u="none" strike="noStrike" kern="1200" cap="none" spc="0" normalizeH="0" baseline="0" noProof="0" dirty="0">
                <a:ln>
                  <a:noFill/>
                </a:ln>
                <a:solidFill>
                  <a:srgbClr val="5B9BD5">
                    <a:lumMod val="50000"/>
                  </a:srgbClr>
                </a:solidFill>
                <a:effectLst/>
                <a:uLnTx/>
                <a:uFillTx/>
                <a:latin typeface="Arial"/>
                <a:ea typeface="+mn-ea"/>
                <a:cs typeface="+mn-cs"/>
              </a:rPr>
              <a:t>la documentazione </a:t>
            </a:r>
            <a:r>
              <a:rPr kumimoji="0" lang="it-IT" sz="1400" i="0" u="none" strike="noStrike" kern="1200" cap="none" spc="0" normalizeH="0" baseline="0" noProof="0" dirty="0">
                <a:ln>
                  <a:noFill/>
                </a:ln>
                <a:solidFill>
                  <a:srgbClr val="5B9BD5">
                    <a:lumMod val="50000"/>
                  </a:srgbClr>
                </a:solidFill>
                <a:effectLst/>
                <a:uLnTx/>
                <a:uFillTx/>
                <a:latin typeface="Arial"/>
                <a:ea typeface="+mn-ea"/>
                <a:cs typeface="+mn-cs"/>
              </a:rPr>
              <a:t>relativa alle pratiche </a:t>
            </a:r>
            <a:r>
              <a:rPr kumimoji="0" lang="it-IT" sz="1400" b="1" i="0" u="none" strike="noStrike" kern="1200" cap="none" spc="0" normalizeH="0" baseline="0" noProof="0" dirty="0">
                <a:ln>
                  <a:noFill/>
                </a:ln>
                <a:solidFill>
                  <a:srgbClr val="5B9BD5">
                    <a:lumMod val="50000"/>
                  </a:srgbClr>
                </a:solidFill>
                <a:effectLst/>
                <a:uLnTx/>
                <a:uFillTx/>
                <a:latin typeface="Arial"/>
                <a:ea typeface="+mn-ea"/>
                <a:cs typeface="+mn-cs"/>
              </a:rPr>
              <a:t>ante-subentro</a:t>
            </a:r>
            <a:r>
              <a:rPr kumimoji="0" lang="it-IT" sz="1400" i="0" u="none" strike="noStrike" kern="1200" cap="none" spc="0" normalizeH="0" baseline="0" noProof="0" dirty="0">
                <a:ln>
                  <a:noFill/>
                </a:ln>
                <a:solidFill>
                  <a:srgbClr val="5B9BD5">
                    <a:lumMod val="50000"/>
                  </a:srgbClr>
                </a:solidFill>
                <a:effectLst/>
                <a:uLnTx/>
                <a:uFillTx/>
                <a:latin typeface="Arial"/>
                <a:ea typeface="+mn-ea"/>
                <a:cs typeface="+mn-cs"/>
              </a:rPr>
              <a:t> </a:t>
            </a:r>
            <a:r>
              <a:rPr kumimoji="0" lang="it-IT" sz="1400" b="1" i="0" u="none" strike="noStrike" kern="1200" cap="none" spc="0" normalizeH="0" baseline="0" noProof="0" dirty="0">
                <a:ln>
                  <a:noFill/>
                </a:ln>
                <a:solidFill>
                  <a:srgbClr val="5B9BD5">
                    <a:lumMod val="50000"/>
                  </a:srgbClr>
                </a:solidFill>
                <a:effectLst/>
                <a:uLnTx/>
                <a:uFillTx/>
                <a:latin typeface="Arial"/>
                <a:ea typeface="+mn-ea"/>
                <a:cs typeface="+mn-cs"/>
              </a:rPr>
              <a:t>e trasmissione automatica </a:t>
            </a:r>
            <a:r>
              <a:rPr kumimoji="0" lang="it-IT" sz="1400" i="0" u="none" strike="noStrike" kern="1200" cap="none" spc="0" normalizeH="0" baseline="0" noProof="0" dirty="0">
                <a:ln>
                  <a:noFill/>
                </a:ln>
                <a:solidFill>
                  <a:srgbClr val="5B9BD5">
                    <a:lumMod val="50000"/>
                  </a:srgbClr>
                </a:solidFill>
                <a:effectLst/>
                <a:uLnTx/>
                <a:uFillTx/>
                <a:latin typeface="Arial"/>
                <a:ea typeface="+mn-ea"/>
                <a:cs typeface="+mn-cs"/>
              </a:rPr>
              <a:t>all’INPS.</a:t>
            </a:r>
          </a:p>
        </p:txBody>
      </p:sp>
      <p:sp>
        <p:nvSpPr>
          <p:cNvPr id="6" name="Rettangolo 5">
            <a:extLst>
              <a:ext uri="{FF2B5EF4-FFF2-40B4-BE49-F238E27FC236}">
                <a16:creationId xmlns:a16="http://schemas.microsoft.com/office/drawing/2014/main" id="{2AA3739D-E242-027C-D624-4BFD4AB59E81}"/>
              </a:ext>
            </a:extLst>
          </p:cNvPr>
          <p:cNvSpPr/>
          <p:nvPr/>
        </p:nvSpPr>
        <p:spPr>
          <a:xfrm>
            <a:off x="5583452" y="2963329"/>
            <a:ext cx="6105816" cy="1255728"/>
          </a:xfrm>
          <a:prstGeom prst="rect">
            <a:avLst/>
          </a:prstGeom>
          <a:noFill/>
        </p:spPr>
        <p:txBody>
          <a:bodyPr wrap="square" anchor="ctr">
            <a:spAutoFit/>
          </a:bodyPr>
          <a:lstStyle/>
          <a:p>
            <a:pPr algn="just">
              <a:lnSpc>
                <a:spcPct val="90000"/>
              </a:lnSpc>
              <a:spcBef>
                <a:spcPts val="600"/>
              </a:spcBef>
              <a:spcAft>
                <a:spcPts val="600"/>
              </a:spcAft>
            </a:pPr>
            <a:r>
              <a:rPr lang="it-IT" sz="1400" i="1" dirty="0">
                <a:solidFill>
                  <a:schemeClr val="accent1">
                    <a:lumMod val="50000"/>
                  </a:schemeClr>
                </a:solidFill>
              </a:rPr>
              <a:t>Il personale non dovrà effettuare il confronto manuale dei dati operando a video su due sistemi e validando periodo per periodo la posizione assicurativa. Il personale dovrà intervenire solo su segnalazione dell’INPS quando effettivamente necessario come ad esempio in caso di incongruenze (fermi restando la corretta ricostruzione di carriera e l’aggiornamento del SIDI).</a:t>
            </a:r>
          </a:p>
        </p:txBody>
      </p:sp>
      <p:sp>
        <p:nvSpPr>
          <p:cNvPr id="7" name="Rettangolo 6">
            <a:extLst>
              <a:ext uri="{FF2B5EF4-FFF2-40B4-BE49-F238E27FC236}">
                <a16:creationId xmlns:a16="http://schemas.microsoft.com/office/drawing/2014/main" id="{7CAC3C37-CE2C-40E3-40B9-393ED0256CB5}"/>
              </a:ext>
            </a:extLst>
          </p:cNvPr>
          <p:cNvSpPr/>
          <p:nvPr/>
        </p:nvSpPr>
        <p:spPr>
          <a:xfrm>
            <a:off x="5583452" y="4223037"/>
            <a:ext cx="6105816" cy="954107"/>
          </a:xfrm>
          <a:prstGeom prst="rect">
            <a:avLst/>
          </a:prstGeom>
          <a:noFill/>
        </p:spPr>
        <p:txBody>
          <a:bodyPr wrap="square" anchor="ctr">
            <a:spAutoFit/>
          </a:bodyPr>
          <a:lstStyle/>
          <a:p>
            <a:pPr algn="just">
              <a:spcBef>
                <a:spcPts val="600"/>
              </a:spcBef>
              <a:spcAft>
                <a:spcPts val="600"/>
              </a:spcAft>
            </a:pPr>
            <a:r>
              <a:rPr lang="it-IT" sz="1400" i="1" dirty="0">
                <a:solidFill>
                  <a:schemeClr val="accent1">
                    <a:lumMod val="50000"/>
                  </a:schemeClr>
                </a:solidFill>
              </a:rPr>
              <a:t>Non dovranno più essere calcolati, inseriti o verificati manualmente dalle segreterie scolastiche i dati relativi, ad esempio, a casse previdenziali,  regime di fine servizio, retribuzione imponibile, ultimo miglio pensione, TFR, TFS.</a:t>
            </a:r>
          </a:p>
        </p:txBody>
      </p:sp>
      <p:sp>
        <p:nvSpPr>
          <p:cNvPr id="8" name="Rettangolo 7">
            <a:extLst>
              <a:ext uri="{FF2B5EF4-FFF2-40B4-BE49-F238E27FC236}">
                <a16:creationId xmlns:a16="http://schemas.microsoft.com/office/drawing/2014/main" id="{6E0D7669-2E61-63EF-D98A-62D54DF69827}"/>
              </a:ext>
            </a:extLst>
          </p:cNvPr>
          <p:cNvSpPr/>
          <p:nvPr/>
        </p:nvSpPr>
        <p:spPr>
          <a:xfrm>
            <a:off x="5583452" y="5189168"/>
            <a:ext cx="6105816" cy="1169551"/>
          </a:xfrm>
          <a:prstGeom prst="rect">
            <a:avLst/>
          </a:prstGeom>
          <a:noFill/>
        </p:spPr>
        <p:txBody>
          <a:bodyPr wrap="square" anchor="ctr">
            <a:spAutoFit/>
          </a:bodyPr>
          <a:lstStyle/>
          <a:p>
            <a:pPr algn="just">
              <a:spcBef>
                <a:spcPts val="600"/>
              </a:spcBef>
              <a:spcAft>
                <a:spcPts val="600"/>
              </a:spcAft>
            </a:pPr>
            <a:r>
              <a:rPr lang="it-IT" sz="1400" i="1" dirty="0">
                <a:solidFill>
                  <a:schemeClr val="accent1">
                    <a:lumMod val="50000"/>
                  </a:schemeClr>
                </a:solidFill>
              </a:rPr>
              <a:t>Il personale non dovrà più trasmettere tramite PEC all’INPS e/o caricare su </a:t>
            </a:r>
            <a:r>
              <a:rPr lang="it-IT" sz="1400" i="1" dirty="0" err="1">
                <a:solidFill>
                  <a:schemeClr val="accent1">
                    <a:lumMod val="50000"/>
                  </a:schemeClr>
                </a:solidFill>
              </a:rPr>
              <a:t>Passweb</a:t>
            </a:r>
            <a:r>
              <a:rPr lang="it-IT" sz="1400" i="1" dirty="0">
                <a:solidFill>
                  <a:schemeClr val="accent1">
                    <a:lumMod val="50000"/>
                  </a:schemeClr>
                </a:solidFill>
              </a:rPr>
              <a:t> i provvedimenti</a:t>
            </a:r>
            <a:r>
              <a:rPr kumimoji="0" lang="it-IT" sz="1400" i="1" u="none" strike="noStrike" kern="1200" cap="none" spc="0" normalizeH="0" baseline="0" noProof="0" dirty="0">
                <a:ln>
                  <a:noFill/>
                </a:ln>
                <a:solidFill>
                  <a:srgbClr val="5B9BD5">
                    <a:lumMod val="50000"/>
                  </a:srgbClr>
                </a:solidFill>
                <a:effectLst/>
                <a:uLnTx/>
                <a:uFillTx/>
                <a:latin typeface="Arial"/>
                <a:ea typeface="+mn-ea"/>
                <a:cs typeface="+mn-cs"/>
              </a:rPr>
              <a:t> di riscatto, ricongiunzione e computo ante-subentro</a:t>
            </a:r>
            <a:r>
              <a:rPr lang="it-IT" sz="1400" i="1" dirty="0">
                <a:solidFill>
                  <a:schemeClr val="accent1">
                    <a:lumMod val="50000"/>
                  </a:schemeClr>
                </a:solidFill>
              </a:rPr>
              <a:t>, ma li caricherà esclusivamente sulle funzioni SIDI. La lettura dei dati dei provvedimenti caricati avverrà sull’HUB tramite l’ausilio di un software per la lettura ottica.</a:t>
            </a:r>
          </a:p>
        </p:txBody>
      </p:sp>
      <p:sp>
        <p:nvSpPr>
          <p:cNvPr id="18" name="CasellaDiTesto 17">
            <a:extLst>
              <a:ext uri="{FF2B5EF4-FFF2-40B4-BE49-F238E27FC236}">
                <a16:creationId xmlns:a16="http://schemas.microsoft.com/office/drawing/2014/main" id="{AD3254FB-CCE6-CD6C-1403-3987466A21FA}"/>
              </a:ext>
            </a:extLst>
          </p:cNvPr>
          <p:cNvSpPr txBox="1"/>
          <p:nvPr/>
        </p:nvSpPr>
        <p:spPr>
          <a:xfrm>
            <a:off x="90845" y="2268535"/>
            <a:ext cx="455591" cy="447183"/>
          </a:xfrm>
          <a:prstGeom prst="ellipse">
            <a:avLst/>
          </a:prstGeom>
          <a:solidFill>
            <a:schemeClr val="accent5">
              <a:lumMod val="50000"/>
            </a:schemeClr>
          </a:solidFill>
          <a:ln>
            <a:solidFill>
              <a:schemeClr val="accent5">
                <a:lumMod val="50000"/>
              </a:schemeClr>
            </a:solidFill>
          </a:ln>
        </p:spPr>
        <p:txBody>
          <a:bodyPr wrap="square" lIns="54610" tIns="54610" rIns="54610" bIns="54610" rtlCol="0" anchor="ctr">
            <a:noAutofit/>
          </a:bodyPr>
          <a:lstStyle/>
          <a:p>
            <a:pPr algn="ctr">
              <a:spcAft>
                <a:spcPts val="600"/>
              </a:spcAft>
            </a:pPr>
            <a:r>
              <a:rPr lang="it-IT" sz="2000" b="1" i="1" dirty="0">
                <a:solidFill>
                  <a:schemeClr val="bg1"/>
                </a:solidFill>
                <a:latin typeface="Titillium Web" panose="00000500000000000000" pitchFamily="2" charset="0"/>
              </a:rPr>
              <a:t>1.</a:t>
            </a:r>
          </a:p>
        </p:txBody>
      </p:sp>
      <p:sp>
        <p:nvSpPr>
          <p:cNvPr id="19" name="CasellaDiTesto 18">
            <a:extLst>
              <a:ext uri="{FF2B5EF4-FFF2-40B4-BE49-F238E27FC236}">
                <a16:creationId xmlns:a16="http://schemas.microsoft.com/office/drawing/2014/main" id="{4ACD036C-A64E-E8B4-5253-E60E701DA033}"/>
              </a:ext>
            </a:extLst>
          </p:cNvPr>
          <p:cNvSpPr txBox="1"/>
          <p:nvPr/>
        </p:nvSpPr>
        <p:spPr>
          <a:xfrm>
            <a:off x="110092" y="3376745"/>
            <a:ext cx="455591" cy="447183"/>
          </a:xfrm>
          <a:prstGeom prst="ellipse">
            <a:avLst/>
          </a:prstGeom>
          <a:solidFill>
            <a:schemeClr val="accent5">
              <a:lumMod val="50000"/>
            </a:schemeClr>
          </a:solidFill>
          <a:ln>
            <a:solidFill>
              <a:schemeClr val="accent5">
                <a:lumMod val="50000"/>
              </a:schemeClr>
            </a:solidFill>
          </a:ln>
        </p:spPr>
        <p:txBody>
          <a:bodyPr wrap="square" lIns="54610" tIns="54610" rIns="54610" bIns="54610" rtlCol="0" anchor="ctr">
            <a:noAutofit/>
          </a:bodyPr>
          <a:lstStyle/>
          <a:p>
            <a:pPr algn="ctr">
              <a:spcAft>
                <a:spcPts val="600"/>
              </a:spcAft>
            </a:pPr>
            <a:r>
              <a:rPr lang="it-IT" sz="2000" b="1" i="1" dirty="0">
                <a:solidFill>
                  <a:schemeClr val="bg1"/>
                </a:solidFill>
                <a:latin typeface="Titillium Web" panose="00000500000000000000" pitchFamily="2" charset="0"/>
              </a:rPr>
              <a:t>2.</a:t>
            </a:r>
          </a:p>
        </p:txBody>
      </p:sp>
      <p:sp>
        <p:nvSpPr>
          <p:cNvPr id="21" name="CasellaDiTesto 20">
            <a:extLst>
              <a:ext uri="{FF2B5EF4-FFF2-40B4-BE49-F238E27FC236}">
                <a16:creationId xmlns:a16="http://schemas.microsoft.com/office/drawing/2014/main" id="{B177FCDF-C2FC-7CA0-FE0D-A82A6EE417F1}"/>
              </a:ext>
            </a:extLst>
          </p:cNvPr>
          <p:cNvSpPr txBox="1"/>
          <p:nvPr/>
        </p:nvSpPr>
        <p:spPr>
          <a:xfrm>
            <a:off x="90842" y="4476499"/>
            <a:ext cx="455591" cy="447183"/>
          </a:xfrm>
          <a:prstGeom prst="ellipse">
            <a:avLst/>
          </a:prstGeom>
          <a:solidFill>
            <a:schemeClr val="accent5">
              <a:lumMod val="50000"/>
            </a:schemeClr>
          </a:solidFill>
          <a:ln>
            <a:solidFill>
              <a:schemeClr val="accent5">
                <a:lumMod val="50000"/>
              </a:schemeClr>
            </a:solidFill>
          </a:ln>
        </p:spPr>
        <p:txBody>
          <a:bodyPr wrap="square" lIns="54610" tIns="54610" rIns="54610" bIns="54610" rtlCol="0" anchor="ctr">
            <a:noAutofit/>
          </a:bodyPr>
          <a:lstStyle/>
          <a:p>
            <a:pPr algn="ctr">
              <a:spcAft>
                <a:spcPts val="600"/>
              </a:spcAft>
            </a:pPr>
            <a:r>
              <a:rPr lang="it-IT" sz="2000" b="1" i="1" dirty="0">
                <a:solidFill>
                  <a:schemeClr val="bg1"/>
                </a:solidFill>
                <a:latin typeface="Titillium Web" panose="00000500000000000000" pitchFamily="2" charset="0"/>
              </a:rPr>
              <a:t>3.</a:t>
            </a:r>
          </a:p>
        </p:txBody>
      </p:sp>
      <p:sp>
        <p:nvSpPr>
          <p:cNvPr id="22" name="CasellaDiTesto 21">
            <a:extLst>
              <a:ext uri="{FF2B5EF4-FFF2-40B4-BE49-F238E27FC236}">
                <a16:creationId xmlns:a16="http://schemas.microsoft.com/office/drawing/2014/main" id="{C70C8D8F-9343-A366-E6BD-817F0BFF2598}"/>
              </a:ext>
            </a:extLst>
          </p:cNvPr>
          <p:cNvSpPr txBox="1"/>
          <p:nvPr/>
        </p:nvSpPr>
        <p:spPr>
          <a:xfrm>
            <a:off x="90841" y="5559496"/>
            <a:ext cx="455591" cy="447183"/>
          </a:xfrm>
          <a:prstGeom prst="ellipse">
            <a:avLst/>
          </a:prstGeom>
          <a:solidFill>
            <a:schemeClr val="accent5">
              <a:lumMod val="50000"/>
            </a:schemeClr>
          </a:solidFill>
          <a:ln>
            <a:solidFill>
              <a:schemeClr val="accent5">
                <a:lumMod val="50000"/>
              </a:schemeClr>
            </a:solidFill>
          </a:ln>
        </p:spPr>
        <p:txBody>
          <a:bodyPr wrap="square" lIns="54610" tIns="54610" rIns="54610" bIns="54610" rtlCol="0" anchor="ctr">
            <a:noAutofit/>
          </a:bodyPr>
          <a:lstStyle/>
          <a:p>
            <a:pPr algn="ctr">
              <a:spcAft>
                <a:spcPts val="600"/>
              </a:spcAft>
            </a:pPr>
            <a:r>
              <a:rPr lang="it-IT" sz="2000" b="1" i="1" dirty="0">
                <a:solidFill>
                  <a:schemeClr val="bg1"/>
                </a:solidFill>
                <a:latin typeface="Titillium Web" panose="00000500000000000000" pitchFamily="2" charset="0"/>
              </a:rPr>
              <a:t>4.</a:t>
            </a:r>
          </a:p>
        </p:txBody>
      </p:sp>
      <p:sp>
        <p:nvSpPr>
          <p:cNvPr id="24" name="Freccia a gallone 23">
            <a:extLst>
              <a:ext uri="{FF2B5EF4-FFF2-40B4-BE49-F238E27FC236}">
                <a16:creationId xmlns:a16="http://schemas.microsoft.com/office/drawing/2014/main" id="{EB0EAA64-AB89-BCD0-0B68-C69F80630FB2}"/>
              </a:ext>
            </a:extLst>
          </p:cNvPr>
          <p:cNvSpPr/>
          <p:nvPr/>
        </p:nvSpPr>
        <p:spPr>
          <a:xfrm>
            <a:off x="5325845" y="5641623"/>
            <a:ext cx="171274" cy="282928"/>
          </a:xfrm>
          <a:prstGeom prst="chevron">
            <a:avLst/>
          </a:prstGeom>
          <a:solidFill>
            <a:srgbClr val="2E75B6"/>
          </a:solidFill>
          <a:ln w="12700" cap="flat" cmpd="sng" algn="ctr">
            <a:noFill/>
            <a:prstDash val="solid"/>
            <a:miter lim="800000"/>
          </a:ln>
          <a:effectLst/>
        </p:spPr>
        <p:txBody>
          <a:bodyPr lIns="54000" tIns="54000" rIns="54000" bIns="5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900" i="0" u="none" strike="noStrike" kern="1200" cap="none" spc="0" normalizeH="0" baseline="0" noProof="0" dirty="0">
              <a:ln>
                <a:noFill/>
              </a:ln>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6" name="Freccia a gallone 25">
            <a:extLst>
              <a:ext uri="{FF2B5EF4-FFF2-40B4-BE49-F238E27FC236}">
                <a16:creationId xmlns:a16="http://schemas.microsoft.com/office/drawing/2014/main" id="{4E56C82D-1105-1B49-EBE1-39119107137E}"/>
              </a:ext>
            </a:extLst>
          </p:cNvPr>
          <p:cNvSpPr/>
          <p:nvPr/>
        </p:nvSpPr>
        <p:spPr>
          <a:xfrm>
            <a:off x="5325845" y="4558626"/>
            <a:ext cx="171274" cy="282928"/>
          </a:xfrm>
          <a:prstGeom prst="chevron">
            <a:avLst/>
          </a:prstGeom>
          <a:solidFill>
            <a:srgbClr val="81B2DF"/>
          </a:solidFill>
          <a:ln w="12700" cap="flat" cmpd="sng" algn="ctr">
            <a:noFill/>
            <a:prstDash val="solid"/>
            <a:miter lim="800000"/>
          </a:ln>
          <a:effectLst/>
        </p:spPr>
        <p:txBody>
          <a:bodyPr lIns="54000" tIns="54000" rIns="54000" bIns="5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900" b="0" i="0" u="none" strike="noStrike" kern="1200" cap="none" spc="0" normalizeH="0" baseline="0" noProof="0" dirty="0">
              <a:ln>
                <a:noFill/>
              </a:ln>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8" name="Freccia a gallone 27">
            <a:extLst>
              <a:ext uri="{FF2B5EF4-FFF2-40B4-BE49-F238E27FC236}">
                <a16:creationId xmlns:a16="http://schemas.microsoft.com/office/drawing/2014/main" id="{8B6F11ED-E5C0-1DDA-7539-D2E5566EAEA6}"/>
              </a:ext>
            </a:extLst>
          </p:cNvPr>
          <p:cNvSpPr/>
          <p:nvPr/>
        </p:nvSpPr>
        <p:spPr>
          <a:xfrm>
            <a:off x="5325845" y="3458872"/>
            <a:ext cx="171274" cy="282928"/>
          </a:xfrm>
          <a:prstGeom prst="chevron">
            <a:avLst/>
          </a:prstGeom>
          <a:solidFill>
            <a:srgbClr val="109D9B"/>
          </a:solidFill>
          <a:ln w="12700" cap="flat" cmpd="sng" algn="ctr">
            <a:noFill/>
            <a:prstDash val="solid"/>
            <a:miter lim="800000"/>
          </a:ln>
          <a:effectLst/>
        </p:spPr>
        <p:txBody>
          <a:bodyPr lIns="54000" tIns="54000" rIns="54000" bIns="5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900" i="0" u="none" strike="noStrike" kern="1200" cap="none" spc="0" normalizeH="0" baseline="0" noProof="0" dirty="0">
              <a:ln>
                <a:noFill/>
              </a:ln>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9" name="Freccia a gallone 28">
            <a:extLst>
              <a:ext uri="{FF2B5EF4-FFF2-40B4-BE49-F238E27FC236}">
                <a16:creationId xmlns:a16="http://schemas.microsoft.com/office/drawing/2014/main" id="{E8F861B8-6704-CDC1-901A-AE00FEA1B5C5}"/>
              </a:ext>
            </a:extLst>
          </p:cNvPr>
          <p:cNvSpPr/>
          <p:nvPr/>
        </p:nvSpPr>
        <p:spPr>
          <a:xfrm>
            <a:off x="5325845" y="2373718"/>
            <a:ext cx="171274" cy="282928"/>
          </a:xfrm>
          <a:prstGeom prst="chevron">
            <a:avLst/>
          </a:prstGeom>
          <a:solidFill>
            <a:srgbClr val="2C5871"/>
          </a:solidFill>
          <a:ln w="12700" cap="flat" cmpd="sng" algn="ctr">
            <a:noFill/>
            <a:prstDash val="solid"/>
            <a:miter lim="800000"/>
          </a:ln>
          <a:effectLst/>
        </p:spPr>
        <p:txBody>
          <a:bodyPr lIns="54000" tIns="54000" rIns="54000" bIns="5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900" i="0" u="none" strike="noStrike" kern="1200" cap="none" spc="0" normalizeH="0" baseline="0" noProof="0" dirty="0">
              <a:ln>
                <a:noFill/>
              </a:ln>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3421647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B668E57A-2433-44B8-D72A-D0B769A1062C}"/>
              </a:ext>
            </a:extLst>
          </p:cNvPr>
          <p:cNvSpPr txBox="1"/>
          <p:nvPr/>
        </p:nvSpPr>
        <p:spPr>
          <a:xfrm>
            <a:off x="351151" y="62306"/>
            <a:ext cx="6744593" cy="885825"/>
          </a:xfrm>
          <a:prstGeom prst="rect">
            <a:avLst/>
          </a:prstGeom>
          <a:noFill/>
        </p:spPr>
        <p:txBody>
          <a:bodyPr wrap="square" lIns="54610" tIns="54610" rIns="54610" bIns="54610" rtlCol="0" anchor="ctr">
            <a:noAutofit/>
          </a:bodyPr>
          <a:lstStyle/>
          <a:p>
            <a:pPr algn="just">
              <a:spcAft>
                <a:spcPts val="600"/>
              </a:spcAft>
              <a:defRPr/>
            </a:pPr>
            <a:r>
              <a:rPr lang="it-IT" sz="2000" b="1" dirty="0">
                <a:solidFill>
                  <a:srgbClr val="002060"/>
                </a:solidFill>
                <a:latin typeface="Arial"/>
              </a:rPr>
              <a:t>Soluzione in corso di definizione con INPS</a:t>
            </a:r>
            <a:endParaRPr kumimoji="0" lang="it-IT" sz="2000" b="1" u="none" strike="noStrike" kern="1200" cap="none" spc="0" normalizeH="0" baseline="0" noProof="0" dirty="0">
              <a:ln>
                <a:noFill/>
              </a:ln>
              <a:solidFill>
                <a:srgbClr val="002060"/>
              </a:solidFill>
              <a:effectLst/>
              <a:uLnTx/>
              <a:uFillTx/>
              <a:latin typeface="Arial" pitchFamily="34" charset="0"/>
              <a:ea typeface="+mn-ea"/>
              <a:cs typeface="Arial" pitchFamily="34" charset="0"/>
            </a:endParaRPr>
          </a:p>
          <a:p>
            <a:pPr marL="0" marR="0" lvl="0" indent="0" algn="just" defTabSz="914400" rtl="0" eaLnBrk="1" fontAlgn="auto" latinLnBrk="0" hangingPunct="1">
              <a:lnSpc>
                <a:spcPct val="100000"/>
              </a:lnSpc>
              <a:spcBef>
                <a:spcPts val="0"/>
              </a:spcBef>
              <a:spcAft>
                <a:spcPts val="600"/>
              </a:spcAft>
              <a:buClrTx/>
              <a:buSzTx/>
              <a:buFontTx/>
              <a:buNone/>
              <a:tabLst/>
              <a:defRPr/>
            </a:pPr>
            <a:r>
              <a:rPr kumimoji="0" lang="it-IT" sz="2000" u="none" strike="noStrike" kern="1200" cap="none" spc="0" normalizeH="0" baseline="0" noProof="0" dirty="0">
                <a:ln>
                  <a:noFill/>
                </a:ln>
                <a:solidFill>
                  <a:srgbClr val="002060"/>
                </a:solidFill>
                <a:effectLst/>
                <a:uLnTx/>
                <a:uFillTx/>
                <a:latin typeface="Arial" pitchFamily="34" charset="0"/>
                <a:ea typeface="+mn-ea"/>
                <a:cs typeface="Arial" pitchFamily="34" charset="0"/>
              </a:rPr>
              <a:t>Benefici attesi</a:t>
            </a:r>
            <a:endParaRPr kumimoji="0" lang="it-IT" sz="2000" u="none" strike="noStrike" kern="1200" cap="none" spc="0" normalizeH="0" baseline="0" noProof="0" dirty="0">
              <a:ln>
                <a:noFill/>
              </a:ln>
              <a:solidFill>
                <a:srgbClr val="002060"/>
              </a:solidFill>
              <a:effectLst/>
              <a:uLnTx/>
              <a:uFillTx/>
              <a:latin typeface="Arial"/>
              <a:ea typeface="+mn-ea"/>
              <a:cs typeface="+mn-cs"/>
            </a:endParaRPr>
          </a:p>
        </p:txBody>
      </p:sp>
      <p:graphicFrame>
        <p:nvGraphicFramePr>
          <p:cNvPr id="10" name="think-cell data - do not delete" hidden="1">
            <a:extLst>
              <a:ext uri="{FF2B5EF4-FFF2-40B4-BE49-F238E27FC236}">
                <a16:creationId xmlns:a16="http://schemas.microsoft.com/office/drawing/2014/main" id="{FEFA294E-DEBD-E957-22C4-36C56CA22F9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think-cell" r:id="rId3" imgW="473" imgH="473" progId="TCLayout.ActiveDocument.1">
                  <p:embed/>
                </p:oleObj>
              </mc:Choice>
              <mc:Fallback>
                <p:oleObj name="Diapositiva think-cell" r:id="rId3" imgW="473" imgH="473" progId="TCLayout.ActiveDocument.1">
                  <p:embed/>
                  <p:pic>
                    <p:nvPicPr>
                      <p:cNvPr id="10" name="think-cell data - do not delete" hidden="1">
                        <a:extLst>
                          <a:ext uri="{FF2B5EF4-FFF2-40B4-BE49-F238E27FC236}">
                            <a16:creationId xmlns:a16="http://schemas.microsoft.com/office/drawing/2014/main" id="{FEFA294E-DEBD-E957-22C4-36C56CA22F9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cxnSp>
        <p:nvCxnSpPr>
          <p:cNvPr id="21" name="Connettore diritto 20">
            <a:extLst>
              <a:ext uri="{FF2B5EF4-FFF2-40B4-BE49-F238E27FC236}">
                <a16:creationId xmlns:a16="http://schemas.microsoft.com/office/drawing/2014/main" id="{90ABCF3C-7911-8244-C5C2-60055B2633A4}"/>
              </a:ext>
            </a:extLst>
          </p:cNvPr>
          <p:cNvCxnSpPr>
            <a:cxnSpLocks/>
          </p:cNvCxnSpPr>
          <p:nvPr/>
        </p:nvCxnSpPr>
        <p:spPr>
          <a:xfrm>
            <a:off x="477272" y="1950992"/>
            <a:ext cx="11077792" cy="0"/>
          </a:xfrm>
          <a:prstGeom prst="line">
            <a:avLst/>
          </a:prstGeom>
          <a:ln w="28575">
            <a:solidFill>
              <a:srgbClr val="DEEBF7"/>
            </a:solidFill>
          </a:ln>
        </p:spPr>
        <p:style>
          <a:lnRef idx="1">
            <a:schemeClr val="accent1"/>
          </a:lnRef>
          <a:fillRef idx="0">
            <a:schemeClr val="accent1"/>
          </a:fillRef>
          <a:effectRef idx="0">
            <a:schemeClr val="accent1"/>
          </a:effectRef>
          <a:fontRef idx="minor">
            <a:schemeClr val="tx1"/>
          </a:fontRef>
        </p:style>
      </p:cxnSp>
      <p:cxnSp>
        <p:nvCxnSpPr>
          <p:cNvPr id="22" name="Connettore diritto 21">
            <a:extLst>
              <a:ext uri="{FF2B5EF4-FFF2-40B4-BE49-F238E27FC236}">
                <a16:creationId xmlns:a16="http://schemas.microsoft.com/office/drawing/2014/main" id="{F20CBF3E-3F2D-542B-6AD3-53DEDD7643CF}"/>
              </a:ext>
            </a:extLst>
          </p:cNvPr>
          <p:cNvCxnSpPr>
            <a:cxnSpLocks/>
          </p:cNvCxnSpPr>
          <p:nvPr/>
        </p:nvCxnSpPr>
        <p:spPr>
          <a:xfrm>
            <a:off x="477272" y="2878020"/>
            <a:ext cx="11077792" cy="0"/>
          </a:xfrm>
          <a:prstGeom prst="line">
            <a:avLst/>
          </a:prstGeom>
          <a:ln w="28575">
            <a:solidFill>
              <a:srgbClr val="DEEBF7"/>
            </a:solidFill>
          </a:ln>
        </p:spPr>
        <p:style>
          <a:lnRef idx="1">
            <a:schemeClr val="accent1"/>
          </a:lnRef>
          <a:fillRef idx="0">
            <a:schemeClr val="accent1"/>
          </a:fillRef>
          <a:effectRef idx="0">
            <a:schemeClr val="accent1"/>
          </a:effectRef>
          <a:fontRef idx="minor">
            <a:schemeClr val="tx1"/>
          </a:fontRef>
        </p:style>
      </p:cxnSp>
      <p:cxnSp>
        <p:nvCxnSpPr>
          <p:cNvPr id="23" name="Connettore diritto 22">
            <a:extLst>
              <a:ext uri="{FF2B5EF4-FFF2-40B4-BE49-F238E27FC236}">
                <a16:creationId xmlns:a16="http://schemas.microsoft.com/office/drawing/2014/main" id="{0E147142-664B-2F1C-58A4-9A67200C45FB}"/>
              </a:ext>
            </a:extLst>
          </p:cNvPr>
          <p:cNvCxnSpPr>
            <a:cxnSpLocks/>
          </p:cNvCxnSpPr>
          <p:nvPr/>
        </p:nvCxnSpPr>
        <p:spPr>
          <a:xfrm>
            <a:off x="477272" y="3805048"/>
            <a:ext cx="11077792" cy="0"/>
          </a:xfrm>
          <a:prstGeom prst="line">
            <a:avLst/>
          </a:prstGeom>
          <a:ln w="28575">
            <a:solidFill>
              <a:srgbClr val="DEEBF7"/>
            </a:solidFill>
          </a:ln>
        </p:spPr>
        <p:style>
          <a:lnRef idx="1">
            <a:schemeClr val="accent1"/>
          </a:lnRef>
          <a:fillRef idx="0">
            <a:schemeClr val="accent1"/>
          </a:fillRef>
          <a:effectRef idx="0">
            <a:schemeClr val="accent1"/>
          </a:effectRef>
          <a:fontRef idx="minor">
            <a:schemeClr val="tx1"/>
          </a:fontRef>
        </p:style>
      </p:cxnSp>
      <p:grpSp>
        <p:nvGrpSpPr>
          <p:cNvPr id="8" name="Gruppo 7">
            <a:extLst>
              <a:ext uri="{FF2B5EF4-FFF2-40B4-BE49-F238E27FC236}">
                <a16:creationId xmlns:a16="http://schemas.microsoft.com/office/drawing/2014/main" id="{1D383B77-FE99-7F00-77F2-8E245BDDF96C}"/>
              </a:ext>
            </a:extLst>
          </p:cNvPr>
          <p:cNvGrpSpPr/>
          <p:nvPr/>
        </p:nvGrpSpPr>
        <p:grpSpPr>
          <a:xfrm>
            <a:off x="373122" y="3026622"/>
            <a:ext cx="11159190" cy="629824"/>
            <a:chOff x="373122" y="3071354"/>
            <a:chExt cx="11159190" cy="629824"/>
          </a:xfrm>
        </p:grpSpPr>
        <p:sp>
          <p:nvSpPr>
            <p:cNvPr id="37" name="Rettangolo 36">
              <a:extLst>
                <a:ext uri="{FF2B5EF4-FFF2-40B4-BE49-F238E27FC236}">
                  <a16:creationId xmlns:a16="http://schemas.microsoft.com/office/drawing/2014/main" id="{A44C7753-99FF-52CD-3451-582C789A07EE}"/>
                </a:ext>
              </a:extLst>
            </p:cNvPr>
            <p:cNvSpPr/>
            <p:nvPr/>
          </p:nvSpPr>
          <p:spPr>
            <a:xfrm>
              <a:off x="477272" y="3106811"/>
              <a:ext cx="11055040" cy="559256"/>
            </a:xfrm>
            <a:prstGeom prst="rect">
              <a:avLst/>
            </a:prstGeom>
            <a:noFill/>
          </p:spPr>
          <p:txBody>
            <a:bodyPr wrap="square">
              <a:spAutoFit/>
            </a:bodyPr>
            <a:lstStyle/>
            <a:p>
              <a:pPr marL="539750" algn="just">
                <a:lnSpc>
                  <a:spcPct val="113000"/>
                </a:lnSpc>
                <a:spcBef>
                  <a:spcPts val="1200"/>
                </a:spcBef>
                <a:spcAft>
                  <a:spcPts val="1200"/>
                </a:spcAft>
                <a:defRPr/>
              </a:pPr>
              <a:r>
                <a:rPr lang="it-IT" sz="1400" b="1" u="sng" dirty="0">
                  <a:solidFill>
                    <a:srgbClr val="002060"/>
                  </a:solidFill>
                  <a:highlight>
                    <a:srgbClr val="DEEBF7"/>
                  </a:highlight>
                </a:rPr>
                <a:t>Maggiore disponibilità dei dati</a:t>
              </a:r>
              <a:r>
                <a:rPr lang="it-IT" sz="1400" b="1" dirty="0">
                  <a:solidFill>
                    <a:srgbClr val="002060"/>
                  </a:solidFill>
                </a:rPr>
                <a:t> </a:t>
              </a:r>
              <a:r>
                <a:rPr lang="it-IT" sz="1400" dirty="0">
                  <a:solidFill>
                    <a:srgbClr val="002060"/>
                  </a:solidFill>
                </a:rPr>
                <a:t>attraverso il confronto automatico tra le informazioni presenti all’interno dei due sistemi e l’acquisizione di dati disponibili da altre fonti (es. </a:t>
              </a:r>
              <a:r>
                <a:rPr lang="it-IT" sz="1400" dirty="0" err="1">
                  <a:solidFill>
                    <a:srgbClr val="002060"/>
                  </a:solidFill>
                </a:rPr>
                <a:t>NoiPA</a:t>
              </a:r>
              <a:r>
                <a:rPr lang="it-IT" sz="1400" dirty="0">
                  <a:solidFill>
                    <a:srgbClr val="002060"/>
                  </a:solidFill>
                </a:rPr>
                <a:t>);</a:t>
              </a:r>
            </a:p>
          </p:txBody>
        </p:sp>
        <p:sp>
          <p:nvSpPr>
            <p:cNvPr id="28" name="Ovale 27">
              <a:extLst>
                <a:ext uri="{FF2B5EF4-FFF2-40B4-BE49-F238E27FC236}">
                  <a16:creationId xmlns:a16="http://schemas.microsoft.com/office/drawing/2014/main" id="{113B568C-AF42-7C50-B70E-8CF05F75BD97}"/>
                </a:ext>
              </a:extLst>
            </p:cNvPr>
            <p:cNvSpPr/>
            <p:nvPr/>
          </p:nvSpPr>
          <p:spPr>
            <a:xfrm>
              <a:off x="373122" y="3071354"/>
              <a:ext cx="630000" cy="629824"/>
            </a:xfrm>
            <a:prstGeom prst="ellipse">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it-IT" sz="900" dirty="0">
                <a:solidFill>
                  <a:schemeClr val="bg1"/>
                </a:solidFill>
              </a:endParaRPr>
            </a:p>
          </p:txBody>
        </p:sp>
        <p:pic>
          <p:nvPicPr>
            <p:cNvPr id="9" name="Immagine 8">
              <a:extLst>
                <a:ext uri="{FF2B5EF4-FFF2-40B4-BE49-F238E27FC236}">
                  <a16:creationId xmlns:a16="http://schemas.microsoft.com/office/drawing/2014/main" id="{E14EB65F-6F60-3519-311A-414B810D9146}"/>
                </a:ext>
              </a:extLst>
            </p:cNvPr>
            <p:cNvPicPr>
              <a:picLocks noChangeAspect="1"/>
            </p:cNvPicPr>
            <p:nvPr/>
          </p:nvPicPr>
          <p:blipFill>
            <a:blip r:embed="rId5">
              <a:duotone>
                <a:schemeClr val="accent1">
                  <a:shade val="45000"/>
                  <a:satMod val="135000"/>
                </a:schemeClr>
                <a:prstClr val="white"/>
              </a:duotone>
            </a:blip>
            <a:stretch>
              <a:fillRect/>
            </a:stretch>
          </p:blipFill>
          <p:spPr>
            <a:xfrm>
              <a:off x="519442" y="3240632"/>
              <a:ext cx="357025" cy="357025"/>
            </a:xfrm>
            <a:prstGeom prst="rect">
              <a:avLst/>
            </a:prstGeom>
          </p:spPr>
        </p:pic>
      </p:grpSp>
      <p:grpSp>
        <p:nvGrpSpPr>
          <p:cNvPr id="2" name="Gruppo 1">
            <a:extLst>
              <a:ext uri="{FF2B5EF4-FFF2-40B4-BE49-F238E27FC236}">
                <a16:creationId xmlns:a16="http://schemas.microsoft.com/office/drawing/2014/main" id="{93574E68-E0FD-1F1F-42FF-97166F8A0E4F}"/>
              </a:ext>
            </a:extLst>
          </p:cNvPr>
          <p:cNvGrpSpPr/>
          <p:nvPr/>
        </p:nvGrpSpPr>
        <p:grpSpPr>
          <a:xfrm>
            <a:off x="373122" y="3953652"/>
            <a:ext cx="11159190" cy="629824"/>
            <a:chOff x="373122" y="3627648"/>
            <a:chExt cx="11159190" cy="629824"/>
          </a:xfrm>
        </p:grpSpPr>
        <p:sp>
          <p:nvSpPr>
            <p:cNvPr id="12" name="Rettangolo 11">
              <a:extLst>
                <a:ext uri="{FF2B5EF4-FFF2-40B4-BE49-F238E27FC236}">
                  <a16:creationId xmlns:a16="http://schemas.microsoft.com/office/drawing/2014/main" id="{7FEA3194-619C-1DFF-1DF9-B37CDA76E9E1}"/>
                </a:ext>
              </a:extLst>
            </p:cNvPr>
            <p:cNvSpPr/>
            <p:nvPr/>
          </p:nvSpPr>
          <p:spPr>
            <a:xfrm>
              <a:off x="477272" y="3653353"/>
              <a:ext cx="11055040" cy="559256"/>
            </a:xfrm>
            <a:prstGeom prst="rect">
              <a:avLst/>
            </a:prstGeom>
            <a:noFill/>
          </p:spPr>
          <p:txBody>
            <a:bodyPr wrap="square">
              <a:spAutoFit/>
            </a:bodyPr>
            <a:lstStyle/>
            <a:p>
              <a:pPr marL="539750" algn="just">
                <a:lnSpc>
                  <a:spcPct val="113000"/>
                </a:lnSpc>
                <a:spcBef>
                  <a:spcPts val="1200"/>
                </a:spcBef>
                <a:spcAft>
                  <a:spcPts val="300"/>
                </a:spcAft>
                <a:defRPr/>
              </a:pPr>
              <a:r>
                <a:rPr lang="it-IT" sz="1400" b="1" u="sng" dirty="0">
                  <a:solidFill>
                    <a:srgbClr val="002060"/>
                  </a:solidFill>
                  <a:highlight>
                    <a:srgbClr val="DEEBF7"/>
                  </a:highlight>
                </a:rPr>
                <a:t>Velocizzazione dei tempi</a:t>
              </a:r>
              <a:r>
                <a:rPr lang="it-IT" sz="1400" b="1" dirty="0">
                  <a:solidFill>
                    <a:srgbClr val="002060"/>
                  </a:solidFill>
                </a:rPr>
                <a:t> </a:t>
              </a:r>
              <a:r>
                <a:rPr kumimoji="0" lang="it-IT" sz="1400" i="0" kern="1200" cap="none" spc="0" normalizeH="0" baseline="0" noProof="0" dirty="0">
                  <a:ln>
                    <a:noFill/>
                  </a:ln>
                  <a:solidFill>
                    <a:srgbClr val="002060"/>
                  </a:solidFill>
                  <a:effectLst/>
                  <a:uLnTx/>
                  <a:uFillTx/>
                  <a:ea typeface="+mn-ea"/>
                  <a:cs typeface="+mn-cs"/>
                </a:rPr>
                <a:t>necessari alla definizione delle pratiche pensionistiche nell’interesse del personale scolastico e della più celere definizione del</a:t>
              </a:r>
              <a:r>
                <a:rPr lang="it-IT" sz="1400" dirty="0">
                  <a:solidFill>
                    <a:srgbClr val="002060"/>
                  </a:solidFill>
                </a:rPr>
                <a:t> fabbisogno di personale.</a:t>
              </a:r>
            </a:p>
          </p:txBody>
        </p:sp>
        <p:sp>
          <p:nvSpPr>
            <p:cNvPr id="29" name="Ovale 28">
              <a:extLst>
                <a:ext uri="{FF2B5EF4-FFF2-40B4-BE49-F238E27FC236}">
                  <a16:creationId xmlns:a16="http://schemas.microsoft.com/office/drawing/2014/main" id="{58A02387-0D3A-DBC9-3499-6930FA7C2241}"/>
                </a:ext>
              </a:extLst>
            </p:cNvPr>
            <p:cNvSpPr/>
            <p:nvPr/>
          </p:nvSpPr>
          <p:spPr>
            <a:xfrm>
              <a:off x="373122" y="3627648"/>
              <a:ext cx="630000" cy="629824"/>
            </a:xfrm>
            <a:prstGeom prst="ellipse">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it-IT" sz="900" dirty="0">
                <a:solidFill>
                  <a:schemeClr val="bg1"/>
                </a:solidFill>
              </a:endParaRPr>
            </a:p>
          </p:txBody>
        </p:sp>
        <p:pic>
          <p:nvPicPr>
            <p:cNvPr id="16" name="Immagine 15">
              <a:extLst>
                <a:ext uri="{FF2B5EF4-FFF2-40B4-BE49-F238E27FC236}">
                  <a16:creationId xmlns:a16="http://schemas.microsoft.com/office/drawing/2014/main" id="{DF5F4E8A-DE72-E9A3-CD07-77D7911A3D31}"/>
                </a:ext>
              </a:extLst>
            </p:cNvPr>
            <p:cNvPicPr>
              <a:picLocks noChangeAspect="1"/>
            </p:cNvPicPr>
            <p:nvPr/>
          </p:nvPicPr>
          <p:blipFill>
            <a:blip r:embed="rId6">
              <a:duotone>
                <a:schemeClr val="accent1">
                  <a:shade val="45000"/>
                  <a:satMod val="135000"/>
                </a:schemeClr>
                <a:prstClr val="white"/>
              </a:duotone>
            </a:blip>
            <a:stretch>
              <a:fillRect/>
            </a:stretch>
          </p:blipFill>
          <p:spPr>
            <a:xfrm>
              <a:off x="509610" y="3769261"/>
              <a:ext cx="357025" cy="357025"/>
            </a:xfrm>
            <a:prstGeom prst="rect">
              <a:avLst/>
            </a:prstGeom>
          </p:spPr>
        </p:pic>
      </p:grpSp>
      <p:grpSp>
        <p:nvGrpSpPr>
          <p:cNvPr id="6" name="Gruppo 5">
            <a:extLst>
              <a:ext uri="{FF2B5EF4-FFF2-40B4-BE49-F238E27FC236}">
                <a16:creationId xmlns:a16="http://schemas.microsoft.com/office/drawing/2014/main" id="{44A54030-9EF7-915F-27B6-94CF27C82821}"/>
              </a:ext>
            </a:extLst>
          </p:cNvPr>
          <p:cNvGrpSpPr/>
          <p:nvPr/>
        </p:nvGrpSpPr>
        <p:grpSpPr>
          <a:xfrm>
            <a:off x="373122" y="2099594"/>
            <a:ext cx="11159190" cy="629824"/>
            <a:chOff x="373122" y="1990926"/>
            <a:chExt cx="11159190" cy="629824"/>
          </a:xfrm>
        </p:grpSpPr>
        <p:sp>
          <p:nvSpPr>
            <p:cNvPr id="3" name="Rettangolo 2">
              <a:extLst>
                <a:ext uri="{FF2B5EF4-FFF2-40B4-BE49-F238E27FC236}">
                  <a16:creationId xmlns:a16="http://schemas.microsoft.com/office/drawing/2014/main" id="{DF235903-5883-8766-9966-6F6DACB76E8E}"/>
                </a:ext>
              </a:extLst>
            </p:cNvPr>
            <p:cNvSpPr/>
            <p:nvPr/>
          </p:nvSpPr>
          <p:spPr>
            <a:xfrm>
              <a:off x="477272" y="2126557"/>
              <a:ext cx="11055040" cy="315792"/>
            </a:xfrm>
            <a:prstGeom prst="rect">
              <a:avLst/>
            </a:prstGeom>
            <a:noFill/>
          </p:spPr>
          <p:txBody>
            <a:bodyPr wrap="square">
              <a:spAutoFit/>
            </a:bodyPr>
            <a:lstStyle/>
            <a:p>
              <a:pPr marL="539750" algn="just">
                <a:lnSpc>
                  <a:spcPct val="113000"/>
                </a:lnSpc>
                <a:spcBef>
                  <a:spcPts val="1200"/>
                </a:spcBef>
                <a:spcAft>
                  <a:spcPts val="1200"/>
                </a:spcAft>
                <a:defRPr/>
              </a:pPr>
              <a:r>
                <a:rPr lang="it-IT" sz="1400" b="1" u="sng" dirty="0">
                  <a:solidFill>
                    <a:srgbClr val="002060"/>
                  </a:solidFill>
                  <a:highlight>
                    <a:srgbClr val="DEEBF7"/>
                  </a:highlight>
                </a:rPr>
                <a:t>Miglioramento della qualità del lavoro</a:t>
              </a:r>
              <a:r>
                <a:rPr lang="it-IT" sz="1400" dirty="0">
                  <a:solidFill>
                    <a:srgbClr val="002060"/>
                  </a:solidFill>
                </a:rPr>
                <a:t> grazie all’implementazione di regole di calcolo e meccanismi di verifica automatici;</a:t>
              </a:r>
            </a:p>
          </p:txBody>
        </p:sp>
        <p:sp>
          <p:nvSpPr>
            <p:cNvPr id="27" name="Ovale 26">
              <a:extLst>
                <a:ext uri="{FF2B5EF4-FFF2-40B4-BE49-F238E27FC236}">
                  <a16:creationId xmlns:a16="http://schemas.microsoft.com/office/drawing/2014/main" id="{4E4212BB-5EF3-A882-0FF5-4D13586F28EA}"/>
                </a:ext>
              </a:extLst>
            </p:cNvPr>
            <p:cNvSpPr/>
            <p:nvPr/>
          </p:nvSpPr>
          <p:spPr>
            <a:xfrm>
              <a:off x="373122" y="1990926"/>
              <a:ext cx="630000" cy="629824"/>
            </a:xfrm>
            <a:prstGeom prst="ellipse">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it-IT" sz="900" dirty="0">
                <a:solidFill>
                  <a:schemeClr val="bg1"/>
                </a:solidFill>
              </a:endParaRPr>
            </a:p>
          </p:txBody>
        </p:sp>
        <p:pic>
          <p:nvPicPr>
            <p:cNvPr id="18" name="Immagine 17">
              <a:extLst>
                <a:ext uri="{FF2B5EF4-FFF2-40B4-BE49-F238E27FC236}">
                  <a16:creationId xmlns:a16="http://schemas.microsoft.com/office/drawing/2014/main" id="{4B03783C-4F54-8FBE-AD78-9BB20873B3A7}"/>
                </a:ext>
              </a:extLst>
            </p:cNvPr>
            <p:cNvPicPr>
              <a:picLocks noChangeAspect="1"/>
            </p:cNvPicPr>
            <p:nvPr/>
          </p:nvPicPr>
          <p:blipFill>
            <a:blip r:embed="rId7">
              <a:duotone>
                <a:schemeClr val="accent1">
                  <a:shade val="45000"/>
                  <a:satMod val="135000"/>
                </a:schemeClr>
                <a:prstClr val="white"/>
              </a:duotone>
            </a:blip>
            <a:stretch>
              <a:fillRect/>
            </a:stretch>
          </p:blipFill>
          <p:spPr>
            <a:xfrm>
              <a:off x="548938" y="2127326"/>
              <a:ext cx="357025" cy="357025"/>
            </a:xfrm>
            <a:prstGeom prst="rect">
              <a:avLst/>
            </a:prstGeom>
          </p:spPr>
        </p:pic>
      </p:grpSp>
      <p:grpSp>
        <p:nvGrpSpPr>
          <p:cNvPr id="7" name="Gruppo 6">
            <a:extLst>
              <a:ext uri="{FF2B5EF4-FFF2-40B4-BE49-F238E27FC236}">
                <a16:creationId xmlns:a16="http://schemas.microsoft.com/office/drawing/2014/main" id="{98DD2A2D-08B1-BC97-6A2C-54BA4BAD945C}"/>
              </a:ext>
            </a:extLst>
          </p:cNvPr>
          <p:cNvGrpSpPr/>
          <p:nvPr/>
        </p:nvGrpSpPr>
        <p:grpSpPr>
          <a:xfrm>
            <a:off x="373122" y="1172566"/>
            <a:ext cx="11159190" cy="629824"/>
            <a:chOff x="373122" y="1172566"/>
            <a:chExt cx="11159190" cy="629824"/>
          </a:xfrm>
        </p:grpSpPr>
        <p:sp>
          <p:nvSpPr>
            <p:cNvPr id="38" name="Rettangolo 37">
              <a:extLst>
                <a:ext uri="{FF2B5EF4-FFF2-40B4-BE49-F238E27FC236}">
                  <a16:creationId xmlns:a16="http://schemas.microsoft.com/office/drawing/2014/main" id="{89B4DC07-EE35-35F2-2820-8C1E53D88234}"/>
                </a:ext>
              </a:extLst>
            </p:cNvPr>
            <p:cNvSpPr/>
            <p:nvPr/>
          </p:nvSpPr>
          <p:spPr>
            <a:xfrm>
              <a:off x="477272" y="1210125"/>
              <a:ext cx="11055040" cy="559256"/>
            </a:xfrm>
            <a:prstGeom prst="rect">
              <a:avLst/>
            </a:prstGeom>
            <a:noFill/>
          </p:spPr>
          <p:txBody>
            <a:bodyPr wrap="square">
              <a:spAutoFit/>
            </a:bodyPr>
            <a:lstStyle/>
            <a:p>
              <a:pPr marL="539750" algn="just">
                <a:lnSpc>
                  <a:spcPct val="113000"/>
                </a:lnSpc>
                <a:spcBef>
                  <a:spcPts val="1200"/>
                </a:spcBef>
                <a:spcAft>
                  <a:spcPts val="1200"/>
                </a:spcAft>
                <a:defRPr/>
              </a:pPr>
              <a:r>
                <a:rPr lang="it-IT" sz="1400" b="1" u="sng" dirty="0">
                  <a:solidFill>
                    <a:srgbClr val="002060"/>
                  </a:solidFill>
                  <a:highlight>
                    <a:srgbClr val="DEEBF7"/>
                  </a:highlight>
                </a:rPr>
                <a:t>Semplificazione delle attività</a:t>
              </a:r>
              <a:r>
                <a:rPr lang="it-IT" sz="1400" b="1" dirty="0">
                  <a:solidFill>
                    <a:srgbClr val="002060"/>
                  </a:solidFill>
                </a:rPr>
                <a:t> </a:t>
              </a:r>
              <a:r>
                <a:rPr lang="it-IT" sz="1400" dirty="0">
                  <a:solidFill>
                    <a:srgbClr val="002060"/>
                  </a:solidFill>
                </a:rPr>
                <a:t>in capo alle segreterie scolastiche tramite lo sviluppo di un sistema caratterizzato da elevata interoperabilità che consenta il confronto automatico dei dati e la segnalazione puntuale delle incongruenze rilevate;</a:t>
              </a:r>
            </a:p>
          </p:txBody>
        </p:sp>
        <p:sp>
          <p:nvSpPr>
            <p:cNvPr id="26" name="Ovale 25">
              <a:extLst>
                <a:ext uri="{FF2B5EF4-FFF2-40B4-BE49-F238E27FC236}">
                  <a16:creationId xmlns:a16="http://schemas.microsoft.com/office/drawing/2014/main" id="{48BDD875-C831-2249-A244-9A3F25C4E1AB}"/>
                </a:ext>
              </a:extLst>
            </p:cNvPr>
            <p:cNvSpPr/>
            <p:nvPr/>
          </p:nvSpPr>
          <p:spPr>
            <a:xfrm>
              <a:off x="373122" y="1172566"/>
              <a:ext cx="630000" cy="629824"/>
            </a:xfrm>
            <a:prstGeom prst="ellipse">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it-IT" sz="900" dirty="0">
                <a:solidFill>
                  <a:schemeClr val="bg1"/>
                </a:solidFill>
              </a:endParaRPr>
            </a:p>
          </p:txBody>
        </p:sp>
        <p:pic>
          <p:nvPicPr>
            <p:cNvPr id="20" name="Immagine 19">
              <a:extLst>
                <a:ext uri="{FF2B5EF4-FFF2-40B4-BE49-F238E27FC236}">
                  <a16:creationId xmlns:a16="http://schemas.microsoft.com/office/drawing/2014/main" id="{8C1C6DEF-4EAE-2534-F658-DF436395B06E}"/>
                </a:ext>
              </a:extLst>
            </p:cNvPr>
            <p:cNvPicPr>
              <a:picLocks noChangeAspect="1"/>
            </p:cNvPicPr>
            <p:nvPr/>
          </p:nvPicPr>
          <p:blipFill>
            <a:blip r:embed="rId8">
              <a:duotone>
                <a:schemeClr val="accent1">
                  <a:shade val="45000"/>
                  <a:satMod val="135000"/>
                </a:schemeClr>
                <a:prstClr val="white"/>
              </a:duotone>
            </a:blip>
            <a:stretch>
              <a:fillRect/>
            </a:stretch>
          </p:blipFill>
          <p:spPr>
            <a:xfrm>
              <a:off x="519955" y="1303762"/>
              <a:ext cx="336334" cy="336334"/>
            </a:xfrm>
            <a:prstGeom prst="rect">
              <a:avLst/>
            </a:prstGeom>
          </p:spPr>
        </p:pic>
      </p:grpSp>
    </p:spTree>
    <p:extLst>
      <p:ext uri="{BB962C8B-B14F-4D97-AF65-F5344CB8AC3E}">
        <p14:creationId xmlns:p14="http://schemas.microsoft.com/office/powerpoint/2010/main" val="12063547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AutoShape 2" descr="data:image/jpeg;base64,/9j/4AAQSkZJRgABAQAAAQABAAD/2wCEAAkGBhEQDw8TEBEQEBAQDw8QEBQQEBYQERAUFBAVFRYRFxYYGyYeFxkjGRIUIC8gIycpLCwsFh42NTAqNSYrLCkBCQoKDgwOGg8PGTQkHyUtNSwvNTU1KSk0NSwpKTUpLCwyNSw1LDUqNSwsKSwsLC4xNSwpLCwsLCwpLS4sLCwpMP/AABEIAOEA4QMBIgACEQEDEQH/xAAbAAEAAgMBAQAAAAAAAAAAAAAAAgUDBAYBB//EADoQAAIBAgMECAUDAgYDAAAAAAABAgMRBAUhEjFBcQYTUVJhgZGhIjJCcrEjgsGi0RQzYpLh8BXC0v/EABkBAQADAQEAAAAAAAAAAAAAAAACAwQBBf/EACsRAQACAgECAwgCAwAAAAAAAAABAgMRIQQSQVHRFDEyYXGRwfATgSIjM//aAAwDAQACEQMRAD8A+4gAAAAAAAAAAAAAAAAAAAAAAAAAAAAAAAAAAAAAAAAAAAAAAAAAAAAAAAAAAAAAAAAAAAAAAAAAAAAAAAAAAAAAAAAAAAAAAAAAAAAAAAAAAAAAAAAAAAAAAAAAAAAAAAAAADFLFQTttJvsj8T9FqeddJ/LB85Wiv7+wGYGDZm98ox+1Xfq9PY8dJ9+f9P/AMgbANfamu7L1g/5v7HqxdvmjKPltL1jf3AzghTrRl8rT5O5MAAAAAAAAAAAAAAAAAAAAAAC5qU6jk7OexLupJP1d9rmjKsLDitr725/ncAeLhwe19qc/wAXsOtk90LffJR/F2ZrADD1c3vml9kdfWV/wP8ACx+q8vubkvR6exmAHkYpaJWXgegAeMiyTIsCLIskyLAx1KSe9Jvta1XmR2WvllJeDe2v6tfcyMiwCxM1vUZcnsv0d17kljo/VeP3LT1V17mNkWBuwqJq6aa7U7okVcqSve2vatH6rUlGpNbpvlJbS/h+4FkDRjj5L5op/a9fR/3Mscwhxez962fd6e4GyDxST3bj0AAAAAAAAAeSPQBT5nTbXv8A8lZSz+tRdprrYeLtNcpcfP1OnqUUyvxWVqXADJl+eUa+kZWn3J/DPyXHyuWBx+NyHsRHDZxicPpL9aC4Tb2lynv9bgdkCsy/pFRrWV+rm/oqfC2/B7peTuWYAAAeMixVqxjFyk1GMVduTSSXa29xp084oycEp2dR2puUZRjUdr2hKSSk7K+jYG2yLJMiwIsiyTIsCLIskyLAgyLJMiwIs8PWeARVNLVfC+2LcX7bzJHEVFulf74p+6t/JEAbEcxf1Q/2tP2dv5NqjXjJXT8Oxp9jT3HOY3OYQezG0p7n3Yc3xfgvOxuZVibrtbd2+12t/CAuweRZ6AAAAAACFWrGMXKTUYre5OyXmTK/O8q/xNLY2tlqSkna6uk1Zrs1K8trVpM0jc+EJViJnlpYzpPhY7pOo+yEW/d2XuUWKz2VZtUMM5PxvN+kV/J5HCVMFK9bD060L/M1tJcpfT5o6XLekWHqpJSVN9ydoenB+R4mLqc2e3ZkyRjny1z95/DXbHSkbrXcee/Rw2KyDH1b3SpRfKHsryNvLcdi8BH9bERq0lps1ty8I1JPaXLVeB3c6ie6Mpco2XrKyKvNej0MSkqtOGl3FtuUot8Va1vU9SnT/wAf+UWmZ+c+jNN98a1DDlHT3B4iSgqsYVHuU9ISfZGp8suV7+B0Z87x/QJR1ppS5pRl67n52MOWV8wwjSg3OmvortOKXhbVftsuZXTqMsX7cmOfrHMfv7omtdbiX0TF4SFWEoVIqUJWunpuaad1qmmk7+BX4vKZ/B1VWajFyco1Kk5OTaST6y7lG2uite5hwHSulOyqrqJ/6nem34T090i6vfdxN6tzn/kMVh4JVIqrbbd5PZckpfNKor06UIp75ylJ8dTew+e05t3U6dP6atVKnSqavSEpNOW6+7cWU4JpppNNWaaun4WKrFdG6E5OVpQcnHb6uTipqMdlRdtYxtbSLjewFkRZz8cLiMNSvKU59VstRw6UlKKkkqSw+wlCOzx2m1vuyMeklSLqKpGhKUdm6p1HGnQvvVatP4VLd8MbvwA6BnjMWGxtOonsThO1trZle1+3iZWBBkWSZFgRZFkmUOedL8PhZdW5xlW7l9Ife18vLf8Ak5NorzMi3xGJjTi5TkoxXF/hdr8Ec5j88qVrxpXp09ze6cvNfKvBa+PA04Tnimpympr6dl/BHwilu/PaX+W5Juujorstydu2h1WAwOyjPh8Goo2kgCR6AAAAAA8YGL/E3+WMpeKsl6u11yuP1H3I+s/7W9zUr1XT1g7LuvWPl2eWnge4fOqcnaf6cv8AU/hfKW71swNp4a/zSlLwvsr+m3uVWY9EqFXWC6mXbBfD5x3eli7BTlwY81e3JXcJVvas7iXIbWOwW/8AXornNJc/mj+C1y3pXQrWUn1U3wm9HylufnYuipzPozQr3bjsTf1Q0b5rczF7Pnwf8Lbjyt+JW99L/HH9ws5U0zUxGXqXA5x4LHYLWlLr6S+mzkkvs3x/ayxy3plRqWjV/Rnu+LWF/u4edizH11N9mWOy3z/E+6XJxTrdeYa+OyLsRXUXiMM/0pNR7kvig/28PKx2tlJJqzTWjWqZqYjAqXA3qVbgellOVlWi6Mu35qb898fPTxLHMaEq1CcaVXq5VI/BUhrbVapp7nuunxKjG5InuRVQpVsM26UpR1u474S5xennv8QN7FZdTo0X12GhSitmMauEm54hTb0ntygnFdspS57z2OZ0cVLqasH+l+r1sZ7UaUoLSU57KjGTX3RdzNgulsdFXi6b78byg+a+aPvzN6plWGrqD2YTpqTqJQl+jOT3ylGL2ZvxdwKqrlTcdvBVE1OmoupCout0m5RUWrQ2NWnFKL8SKzirhoWrp1KtozlT2v8AKhqpTVTZbqx3NpKUo8W95LGYKtTrV6ihVcJbCpRwXV05aK36t1eVnx1SXA2suwOImk8bKnP4UupVOEoJ9+Ta1n9tkBtZdmCrw2lGUVfRuzjJd6ElpJe/akZcRXjTi5TkoxjvcnZI0M1zyjhVsJKU0vhpwtHZ7Nq2kF79iOJzjOZVGpV5drhTjuX2x/8AZ+vAja0Vjdp4F5mHSh1bxoPYhxm3sza7UvoXjv5HG4vD0q8+rw9FVKsn88U1d8Wkvm+56fk3MBk9fGtadXQT38Hy779jucnyOnho2pXi2ltS0cpc7qxhtNuq4rGq+c+P09U/hYuhvROWFpy6xpynJScVqoWVrX4vt5I6ynSSNGGLmuEZesH/AD+EZ45jH6oyj5bS/pv7m3HjjHWK190IzO22DHSrxl8slLk7mQm4AAAAAAYAGvXw9yqxWV3L0i4XA5mlUrUPkl8Pdl8UPJcPKxZ4TpBCWlRdVLtbvD/dw87G3VwiZW4nKwLtO+7VM9OWpxq0H+nJpd16wf7eHlZljhekUXpVj1b7y1h/ePnp4gXBXZlkFDEazhaXfh8M/Xj53N+E1JJxaaeqad0/MkQvjrkjtvG4diZjmHHTyTGYNuWGqOrT3uHHzg9HzjqbWX9NYSeziIujNaN2bhfxW+PvzOnNHMcno11+rBSfCS0muUlqYPZMmHnp7ajynmPWFv8AJFvjhlhOM4qUXGUXucWmn5owV8EnwOdrdGcThpOeDquS3uDaUnzT+GfsZMH0z2ZbGLpypTWjkou3Nweq8rkq9b2z2569k/ePu5OPfNZ2zY3JU+BUf4SrQk5UpSg+Nt0ucXo/NHY0MRTqx2qcozi+MXdcvBmOthE+BviYmNwqc9DpdVirVKMZPtjNwv5NP8mpjeldeomqcY0Vxkntzt4NpJc7eaN/OKdGhHaqNK/yxWspcl/O45mlltfHytCPVYe+re5839b8FoZs3U1xz2Rzbyj94Siu+VXVxzctignVqSfzWcrt77d5+O7mX+R9CdesxT25vXYvdfufHktOZ0WT9HKWGjaEbyfzTespf2Xgi1UbEK9Pa89+bn5eEers21xDDToKKSSSS3W0sTJMibUAA0sZmcad4r459i3R+58OW/8AIGzWcUryt4Nq7v2LjfkbeX13s633/Dd3aVlo3zuc5T26ktqTu+HBLwS4f93l9gKLQFmmenkT0AAAAAAAAARcSQA1quFTK7E5WmXR44gcuqFSi26cnHtS1i+aej57zfwvSLhWjsvvQTcfNb17lnVwyZX4nK0wLSlWjNJxkpRe5xd0es5h4SdKW1TlKD42481ufmbmG6QNaVo/ugvzHf6X5AXLNXHZfSrR2asIzXC61XJ715GejiI1FeElJdqd/J9j8CTI2rFo1aNwb05LFdEatGW3g6sovuylsvltbmvCSIPHZpbZ6lX3bWxH1vtbPsdcyLMPsFaz/rtNflE8LP5J8Y25XAdE5Tn1uNl1k3rsbV1+59n+lafg6SNNJJJJJKySVkl2JGRkWacPT0wxqsfWfGUbWm3vQZFk2QZeiizHVqKKbk0kt7e4wY7Mo09Pmn3Vw8ZPgvfwKmSnWlebv2JaRjyX87wM2JzOU9Kd4x726b5d1e/IYPLb20N7BZZ2ouKGFSA1sLl6Rvwp2JJHoAAAAAAAAAAAAAAAAA8cT0AYKmHTNDEZYnwLY8aA5ipgJQltQbjLti7Pl4rwZsYfPJx0rR2l3oKz847n5W5F3UoJmhiMtTA2MPioVFeElJcbb1zW9eZNlBWy1xd43jJbnF2a80ZaOcVIaVI7a7VaM/Tc/YC4ZFmvDNaMl/mRXhN7D9JWMOJzqlFfDLrJcFDX1luX/dANurNRTcmklq23ZLzKTGZxKfw0rpd9q0n9qe7m9eW8161WpXlee5O8Yr5Y+Pi/F+24sMFlgGlhMub/AD/yXmEy5I2qGESNlICEKSRkAAAAAAAAAAAAAAAAAAAAAAAAAAHjR6AMU6KZpYjLkyyFgObrZSY6eUu50rpoKkgK3C5akWNOkkTSPQAAAAAAAAAAAAAAAAAAAAAAAAAAAAAAAAAAAAAAAAAAAAAAAAAAAAAAAAAAAAAAAAAAAAAAAAAAAAAAAAAAAAAAAAAAAAAAAAAAAAAAAAAAAAAAAAAAAAAAAAAAAAAAAAAAAAAD/9k="/>
          <p:cNvSpPr>
            <a:spLocks noChangeAspect="1" noChangeArrowheads="1"/>
          </p:cNvSpPr>
          <p:nvPr/>
        </p:nvSpPr>
        <p:spPr bwMode="auto">
          <a:xfrm>
            <a:off x="1298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62468" name="AutoShape 4" descr="data:image/jpeg;base64,/9j/4AAQSkZJRgABAQAAAQABAAD/2wCEAAkGBhEQDw8TEBEQEBAQDw8QEBQQEBYQERAUFBAVFRYRFxYYGyYeFxkjGRIUIC8gIycpLCwsFh42NTAqNSYrLCkBCQoKDgwOGg8PGTQkHyUtNSwvNTU1KSk0NSwpKTUpLCwyNSw1LDUqNSwsKSwsLC4xNSwpLCwsLCwpLS4sLCwpMP/AABEIAOEA4QMBIgACEQEDEQH/xAAbAAEAAgMBAQAAAAAAAAAAAAAAAgUDBAYBB//EADoQAAIBAgMECAUDAgYDAAAAAAABAgMRBAUhEjFBcQYTUVJhgZGhIjJCcrEjgsGi0RQzYpLh8BXC0v/EABkBAQADAQEAAAAAAAAAAAAAAAACAwQBBf/EACsRAQACAgECAwgCAwAAAAAAAAABAgMRIQQSQVHRFDEyYXGRwfATgSIjM//aAAwDAQACEQMRAD8A+4gAAAAAAAAAAAAAAAAAAAAAAAAAAAAAAAAAAAAAAAAAAAAAAAAAAAAAAAAAAAAAAAAAAAAAAAAAAAAAAAAAAAAAAAAAAAAAAAAAAAAAAAAAAAAAAAAAAAAAAAAAAAAAAAAAADFLFQTttJvsj8T9FqeddJ/LB85Wiv7+wGYGDZm98ox+1Xfq9PY8dJ9+f9P/AMgbANfamu7L1g/5v7HqxdvmjKPltL1jf3AzghTrRl8rT5O5MAAAAAAAAAAAAAAAAAAAAAAC5qU6jk7OexLupJP1d9rmjKsLDitr725/ncAeLhwe19qc/wAXsOtk90LffJR/F2ZrADD1c3vml9kdfWV/wP8ACx+q8vubkvR6exmAHkYpaJWXgegAeMiyTIsCLIskyLAx1KSe9Jvta1XmR2WvllJeDe2v6tfcyMiwCxM1vUZcnsv0d17kljo/VeP3LT1V17mNkWBuwqJq6aa7U7okVcqSve2vatH6rUlGpNbpvlJbS/h+4FkDRjj5L5op/a9fR/3Mscwhxez962fd6e4GyDxST3bj0AAAAAAAAAeSPQBT5nTbXv8A8lZSz+tRdprrYeLtNcpcfP1OnqUUyvxWVqXADJl+eUa+kZWn3J/DPyXHyuWBx+NyHsRHDZxicPpL9aC4Tb2lynv9bgdkCsy/pFRrWV+rm/oqfC2/B7peTuWYAAAeMixVqxjFyk1GMVduTSSXa29xp084oycEp2dR2puUZRjUdr2hKSSk7K+jYG2yLJMiwIsiyTIsCLIskyLAgyLJMiwIs8PWeARVNLVfC+2LcX7bzJHEVFulf74p+6t/JEAbEcxf1Q/2tP2dv5NqjXjJXT8Oxp9jT3HOY3OYQezG0p7n3Yc3xfgvOxuZVibrtbd2+12t/CAuweRZ6AAAAAACFWrGMXKTUYre5OyXmTK/O8q/xNLY2tlqSkna6uk1Zrs1K8trVpM0jc+EJViJnlpYzpPhY7pOo+yEW/d2XuUWKz2VZtUMM5PxvN+kV/J5HCVMFK9bD060L/M1tJcpfT5o6XLekWHqpJSVN9ydoenB+R4mLqc2e3ZkyRjny1z95/DXbHSkbrXcee/Rw2KyDH1b3SpRfKHsryNvLcdi8BH9bERq0lps1ty8I1JPaXLVeB3c6ie6Mpco2XrKyKvNej0MSkqtOGl3FtuUot8Va1vU9SnT/wAf+UWmZ+c+jNN98a1DDlHT3B4iSgqsYVHuU9ISfZGp8suV7+B0Z87x/QJR1ppS5pRl67n52MOWV8wwjSg3OmvortOKXhbVftsuZXTqMsX7cmOfrHMfv7omtdbiX0TF4SFWEoVIqUJWunpuaad1qmmk7+BX4vKZ/B1VWajFyco1Kk5OTaST6y7lG2uite5hwHSulOyqrqJ/6nem34T090i6vfdxN6tzn/kMVh4JVIqrbbd5PZckpfNKor06UIp75ylJ8dTew+e05t3U6dP6atVKnSqavSEpNOW6+7cWU4JpppNNWaaun4WKrFdG6E5OVpQcnHb6uTipqMdlRdtYxtbSLjewFkRZz8cLiMNSvKU59VstRw6UlKKkkqSw+wlCOzx2m1vuyMeklSLqKpGhKUdm6p1HGnQvvVatP4VLd8MbvwA6BnjMWGxtOonsThO1trZle1+3iZWBBkWSZFgRZFkmUOedL8PhZdW5xlW7l9Ife18vLf8Ak5NorzMi3xGJjTi5TkoxXF/hdr8Ec5j88qVrxpXp09ze6cvNfKvBa+PA04Tnimpympr6dl/BHwilu/PaX+W5Juujorstydu2h1WAwOyjPh8Goo2kgCR6AAAAAA8YGL/E3+WMpeKsl6u11yuP1H3I+s/7W9zUr1XT1g7LuvWPl2eWnge4fOqcnaf6cv8AU/hfKW71swNp4a/zSlLwvsr+m3uVWY9EqFXWC6mXbBfD5x3eli7BTlwY81e3JXcJVvas7iXIbWOwW/8AXornNJc/mj+C1y3pXQrWUn1U3wm9HylufnYuipzPozQr3bjsTf1Q0b5rczF7Pnwf8Lbjyt+JW99L/HH9ws5U0zUxGXqXA5x4LHYLWlLr6S+mzkkvs3x/ayxy3plRqWjV/Rnu+LWF/u4edizH11N9mWOy3z/E+6XJxTrdeYa+OyLsRXUXiMM/0pNR7kvig/28PKx2tlJJqzTWjWqZqYjAqXA3qVbgellOVlWi6Mu35qb898fPTxLHMaEq1CcaVXq5VI/BUhrbVapp7nuunxKjG5InuRVQpVsM26UpR1u474S5xennv8QN7FZdTo0X12GhSitmMauEm54hTb0ntygnFdspS57z2OZ0cVLqasH+l+r1sZ7UaUoLSU57KjGTX3RdzNgulsdFXi6b78byg+a+aPvzN6plWGrqD2YTpqTqJQl+jOT3ylGL2ZvxdwKqrlTcdvBVE1OmoupCout0m5RUWrQ2NWnFKL8SKzirhoWrp1KtozlT2v8AKhqpTVTZbqx3NpKUo8W95LGYKtTrV6ihVcJbCpRwXV05aK36t1eVnx1SXA2suwOImk8bKnP4UupVOEoJ9+Ta1n9tkBtZdmCrw2lGUVfRuzjJd6ElpJe/akZcRXjTi5TkoxjvcnZI0M1zyjhVsJKU0vhpwtHZ7Nq2kF79iOJzjOZVGpV5drhTjuX2x/8AZ+vAja0Vjdp4F5mHSh1bxoPYhxm3sza7UvoXjv5HG4vD0q8+rw9FVKsn88U1d8Wkvm+56fk3MBk9fGtadXQT38Hy779jucnyOnho2pXi2ltS0cpc7qxhtNuq4rGq+c+P09U/hYuhvROWFpy6xpynJScVqoWVrX4vt5I6ynSSNGGLmuEZesH/AD+EZ45jH6oyj5bS/pv7m3HjjHWK190IzO22DHSrxl8slLk7mQm4AAAAAAYAGvXw9yqxWV3L0i4XA5mlUrUPkl8Pdl8UPJcPKxZ4TpBCWlRdVLtbvD/dw87G3VwiZW4nKwLtO+7VM9OWpxq0H+nJpd16wf7eHlZljhekUXpVj1b7y1h/ePnp4gXBXZlkFDEazhaXfh8M/Xj53N+E1JJxaaeqad0/MkQvjrkjtvG4diZjmHHTyTGYNuWGqOrT3uHHzg9HzjqbWX9NYSeziIujNaN2bhfxW+PvzOnNHMcno11+rBSfCS0muUlqYPZMmHnp7ajynmPWFv8AJFvjhlhOM4qUXGUXucWmn5owV8EnwOdrdGcThpOeDquS3uDaUnzT+GfsZMH0z2ZbGLpypTWjkou3Nweq8rkq9b2z2569k/ePu5OPfNZ2zY3JU+BUf4SrQk5UpSg+Nt0ucXo/NHY0MRTqx2qcozi+MXdcvBmOthE+BviYmNwqc9DpdVirVKMZPtjNwv5NP8mpjeldeomqcY0Vxkntzt4NpJc7eaN/OKdGhHaqNK/yxWspcl/O45mlltfHytCPVYe+re5839b8FoZs3U1xz2Rzbyj94Siu+VXVxzctignVqSfzWcrt77d5+O7mX+R9CdesxT25vXYvdfufHktOZ0WT9HKWGjaEbyfzTespf2Xgi1UbEK9Pa89+bn5eEers21xDDToKKSSSS3W0sTJMibUAA0sZmcad4r459i3R+58OW/8AIGzWcUryt4Nq7v2LjfkbeX13s633/Dd3aVlo3zuc5T26ktqTu+HBLwS4f93l9gKLQFmmenkT0AAAAAAAAARcSQA1quFTK7E5WmXR44gcuqFSi26cnHtS1i+aej57zfwvSLhWjsvvQTcfNb17lnVwyZX4nK0wLSlWjNJxkpRe5xd0es5h4SdKW1TlKD42481ufmbmG6QNaVo/ugvzHf6X5AXLNXHZfSrR2asIzXC61XJ715GejiI1FeElJdqd/J9j8CTI2rFo1aNwb05LFdEatGW3g6sovuylsvltbmvCSIPHZpbZ6lX3bWxH1vtbPsdcyLMPsFaz/rtNflE8LP5J8Y25XAdE5Tn1uNl1k3rsbV1+59n+lafg6SNNJJJJJKySVkl2JGRkWacPT0wxqsfWfGUbWm3vQZFk2QZeiizHVqKKbk0kt7e4wY7Mo09Pmn3Vw8ZPgvfwKmSnWlebv2JaRjyX87wM2JzOU9Kd4x726b5d1e/IYPLb20N7BZZ2ouKGFSA1sLl6Rvwp2JJHoAAAAAAAAAAAAAAAAA8cT0AYKmHTNDEZYnwLY8aA5ipgJQltQbjLti7Pl4rwZsYfPJx0rR2l3oKz847n5W5F3UoJmhiMtTA2MPioVFeElJcbb1zW9eZNlBWy1xd43jJbnF2a80ZaOcVIaVI7a7VaM/Tc/YC4ZFmvDNaMl/mRXhN7D9JWMOJzqlFfDLrJcFDX1luX/dANurNRTcmklq23ZLzKTGZxKfw0rpd9q0n9qe7m9eW8161WpXlee5O8Yr5Y+Pi/F+24sMFlgGlhMub/AD/yXmEy5I2qGESNlICEKSRkAAAAAAAAAAAAAAAAAAAAAAAAAAHjR6AMU6KZpYjLkyyFgObrZSY6eUu50rpoKkgK3C5akWNOkkTSPQAAAAAAAAAAAAAAAAAAAAAAAAAAAAAAAAAAAAAAAAAAAAAAAAAAAAAAAAAAAAAAAAAAAAAAAAAAAAAAAAAAAAAAAAAAAAAAAAAAAAAAAAAAAAAAAAAAAAAAAAAAAAAAAAAAAAAD/9k="/>
          <p:cNvSpPr>
            <a:spLocks noChangeAspect="1" noChangeArrowheads="1"/>
          </p:cNvSpPr>
          <p:nvPr/>
        </p:nvSpPr>
        <p:spPr bwMode="auto">
          <a:xfrm>
            <a:off x="1298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62470" name="AutoShape 6" descr="data:image/jpeg;base64,/9j/4AAQSkZJRgABAQAAAQABAAD/2wCEAAkGBhEQDw8TEBEQEBAQDw8QEBQQEBYQERAUFBAVFRYRFxYYGyYeFxkjGRIUIC8gIycpLCwsFh42NTAqNSYrLCkBCQoKDgwOGg8PGTQkHyUtNSwvNTU1KSk0NSwpKTUpLCwyNSw1LDUqNSwsKSwsLC4xNSwpLCwsLCwpLS4sLCwpMP/AABEIAOEA4QMBIgACEQEDEQH/xAAbAAEAAgMBAQAAAAAAAAAAAAAAAgUDBAYBB//EADoQAAIBAgMECAUDAgYDAAAAAAABAgMRBAUhEjFBcQYTUVJhgZGhIjJCcrEjgsGi0RQzYpLh8BXC0v/EABkBAQADAQEAAAAAAAAAAAAAAAACAwQBBf/EACsRAQACAgECAwgCAwAAAAAAAAABAgMRIQQSQVHRFDEyYXGRwfATgSIjM//aAAwDAQACEQMRAD8A+4gAAAAAAAAAAAAAAAAAAAAAAAAAAAAAAAAAAAAAAAAAAAAAAAAAAAAAAAAAAAAAAAAAAAAAAAAAAAAAAAAAAAAAAAAAAAAAAAAAAAAAAAAAAAAAAAAAAAAAAAAAAAAAAAAAADFLFQTttJvsj8T9FqeddJ/LB85Wiv7+wGYGDZm98ox+1Xfq9PY8dJ9+f9P/AMgbANfamu7L1g/5v7HqxdvmjKPltL1jf3AzghTrRl8rT5O5MAAAAAAAAAAAAAAAAAAAAAAC5qU6jk7OexLupJP1d9rmjKsLDitr725/ncAeLhwe19qc/wAXsOtk90LffJR/F2ZrADD1c3vml9kdfWV/wP8ACx+q8vubkvR6exmAHkYpaJWXgegAeMiyTIsCLIskyLAx1KSe9Jvta1XmR2WvllJeDe2v6tfcyMiwCxM1vUZcnsv0d17kljo/VeP3LT1V17mNkWBuwqJq6aa7U7okVcqSve2vatH6rUlGpNbpvlJbS/h+4FkDRjj5L5op/a9fR/3Mscwhxez962fd6e4GyDxST3bj0AAAAAAAAAeSPQBT5nTbXv8A8lZSz+tRdprrYeLtNcpcfP1OnqUUyvxWVqXADJl+eUa+kZWn3J/DPyXHyuWBx+NyHsRHDZxicPpL9aC4Tb2lynv9bgdkCsy/pFRrWV+rm/oqfC2/B7peTuWYAAAeMixVqxjFyk1GMVduTSSXa29xp084oycEp2dR2puUZRjUdr2hKSSk7K+jYG2yLJMiwIsiyTIsCLIskyLAgyLJMiwIs8PWeARVNLVfC+2LcX7bzJHEVFulf74p+6t/JEAbEcxf1Q/2tP2dv5NqjXjJXT8Oxp9jT3HOY3OYQezG0p7n3Yc3xfgvOxuZVibrtbd2+12t/CAuweRZ6AAAAAACFWrGMXKTUYre5OyXmTK/O8q/xNLY2tlqSkna6uk1Zrs1K8trVpM0jc+EJViJnlpYzpPhY7pOo+yEW/d2XuUWKz2VZtUMM5PxvN+kV/J5HCVMFK9bD060L/M1tJcpfT5o6XLekWHqpJSVN9ydoenB+R4mLqc2e3ZkyRjny1z95/DXbHSkbrXcee/Rw2KyDH1b3SpRfKHsryNvLcdi8BH9bERq0lps1ty8I1JPaXLVeB3c6ie6Mpco2XrKyKvNej0MSkqtOGl3FtuUot8Va1vU9SnT/wAf+UWmZ+c+jNN98a1DDlHT3B4iSgqsYVHuU9ISfZGp8suV7+B0Z87x/QJR1ppS5pRl67n52MOWV8wwjSg3OmvortOKXhbVftsuZXTqMsX7cmOfrHMfv7omtdbiX0TF4SFWEoVIqUJWunpuaad1qmmk7+BX4vKZ/B1VWajFyco1Kk5OTaST6y7lG2uite5hwHSulOyqrqJ/6nem34T090i6vfdxN6tzn/kMVh4JVIqrbbd5PZckpfNKor06UIp75ylJ8dTew+e05t3U6dP6atVKnSqavSEpNOW6+7cWU4JpppNNWaaun4WKrFdG6E5OVpQcnHb6uTipqMdlRdtYxtbSLjewFkRZz8cLiMNSvKU59VstRw6UlKKkkqSw+wlCOzx2m1vuyMeklSLqKpGhKUdm6p1HGnQvvVatP4VLd8MbvwA6BnjMWGxtOonsThO1trZle1+3iZWBBkWSZFgRZFkmUOedL8PhZdW5xlW7l9Ife18vLf8Ak5NorzMi3xGJjTi5TkoxXF/hdr8Ec5j88qVrxpXp09ze6cvNfKvBa+PA04Tnimpympr6dl/BHwilu/PaX+W5Juujorstydu2h1WAwOyjPh8Goo2kgCR6AAAAAA8YGL/E3+WMpeKsl6u11yuP1H3I+s/7W9zUr1XT1g7LuvWPl2eWnge4fOqcnaf6cv8AU/hfKW71swNp4a/zSlLwvsr+m3uVWY9EqFXWC6mXbBfD5x3eli7BTlwY81e3JXcJVvas7iXIbWOwW/8AXornNJc/mj+C1y3pXQrWUn1U3wm9HylufnYuipzPozQr3bjsTf1Q0b5rczF7Pnwf8Lbjyt+JW99L/HH9ws5U0zUxGXqXA5x4LHYLWlLr6S+mzkkvs3x/ayxy3plRqWjV/Rnu+LWF/u4edizH11N9mWOy3z/E+6XJxTrdeYa+OyLsRXUXiMM/0pNR7kvig/28PKx2tlJJqzTWjWqZqYjAqXA3qVbgellOVlWi6Mu35qb898fPTxLHMaEq1CcaVXq5VI/BUhrbVapp7nuunxKjG5InuRVQpVsM26UpR1u474S5xennv8QN7FZdTo0X12GhSitmMauEm54hTb0ntygnFdspS57z2OZ0cVLqasH+l+r1sZ7UaUoLSU57KjGTX3RdzNgulsdFXi6b78byg+a+aPvzN6plWGrqD2YTpqTqJQl+jOT3ylGL2ZvxdwKqrlTcdvBVE1OmoupCout0m5RUWrQ2NWnFKL8SKzirhoWrp1KtozlT2v8AKhqpTVTZbqx3NpKUo8W95LGYKtTrV6ihVcJbCpRwXV05aK36t1eVnx1SXA2suwOImk8bKnP4UupVOEoJ9+Ta1n9tkBtZdmCrw2lGUVfRuzjJd6ElpJe/akZcRXjTi5TkoxjvcnZI0M1zyjhVsJKU0vhpwtHZ7Nq2kF79iOJzjOZVGpV5drhTjuX2x/8AZ+vAja0Vjdp4F5mHSh1bxoPYhxm3sza7UvoXjv5HG4vD0q8+rw9FVKsn88U1d8Wkvm+56fk3MBk9fGtadXQT38Hy779jucnyOnho2pXi2ltS0cpc7qxhtNuq4rGq+c+P09U/hYuhvROWFpy6xpynJScVqoWVrX4vt5I6ynSSNGGLmuEZesH/AD+EZ45jH6oyj5bS/pv7m3HjjHWK190IzO22DHSrxl8slLk7mQm4AAAAAAYAGvXw9yqxWV3L0i4XA5mlUrUPkl8Pdl8UPJcPKxZ4TpBCWlRdVLtbvD/dw87G3VwiZW4nKwLtO+7VM9OWpxq0H+nJpd16wf7eHlZljhekUXpVj1b7y1h/ePnp4gXBXZlkFDEazhaXfh8M/Xj53N+E1JJxaaeqad0/MkQvjrkjtvG4diZjmHHTyTGYNuWGqOrT3uHHzg9HzjqbWX9NYSeziIujNaN2bhfxW+PvzOnNHMcno11+rBSfCS0muUlqYPZMmHnp7ajynmPWFv8AJFvjhlhOM4qUXGUXucWmn5owV8EnwOdrdGcThpOeDquS3uDaUnzT+GfsZMH0z2ZbGLpypTWjkou3Nweq8rkq9b2z2569k/ePu5OPfNZ2zY3JU+BUf4SrQk5UpSg+Nt0ucXo/NHY0MRTqx2qcozi+MXdcvBmOthE+BviYmNwqc9DpdVirVKMZPtjNwv5NP8mpjeldeomqcY0Vxkntzt4NpJc7eaN/OKdGhHaqNK/yxWspcl/O45mlltfHytCPVYe+re5839b8FoZs3U1xz2Rzbyj94Siu+VXVxzctignVqSfzWcrt77d5+O7mX+R9CdesxT25vXYvdfufHktOZ0WT9HKWGjaEbyfzTespf2Xgi1UbEK9Pa89+bn5eEers21xDDToKKSSSS3W0sTJMibUAA0sZmcad4r459i3R+58OW/8AIGzWcUryt4Nq7v2LjfkbeX13s633/Dd3aVlo3zuc5T26ktqTu+HBLwS4f93l9gKLQFmmenkT0AAAAAAAAARcSQA1quFTK7E5WmXR44gcuqFSi26cnHtS1i+aej57zfwvSLhWjsvvQTcfNb17lnVwyZX4nK0wLSlWjNJxkpRe5xd0es5h4SdKW1TlKD42481ufmbmG6QNaVo/ugvzHf6X5AXLNXHZfSrR2asIzXC61XJ715GejiI1FeElJdqd/J9j8CTI2rFo1aNwb05LFdEatGW3g6sovuylsvltbmvCSIPHZpbZ6lX3bWxH1vtbPsdcyLMPsFaz/rtNflE8LP5J8Y25XAdE5Tn1uNl1k3rsbV1+59n+lafg6SNNJJJJJKySVkl2JGRkWacPT0wxqsfWfGUbWm3vQZFk2QZeiizHVqKKbk0kt7e4wY7Mo09Pmn3Vw8ZPgvfwKmSnWlebv2JaRjyX87wM2JzOU9Kd4x726b5d1e/IYPLb20N7BZZ2ouKGFSA1sLl6Rvwp2JJHoAAAAAAAAAAAAAAAAA8cT0AYKmHTNDEZYnwLY8aA5ipgJQltQbjLti7Pl4rwZsYfPJx0rR2l3oKz847n5W5F3UoJmhiMtTA2MPioVFeElJcbb1zW9eZNlBWy1xd43jJbnF2a80ZaOcVIaVI7a7VaM/Tc/YC4ZFmvDNaMl/mRXhN7D9JWMOJzqlFfDLrJcFDX1luX/dANurNRTcmklq23ZLzKTGZxKfw0rpd9q0n9qe7m9eW8161WpXlee5O8Yr5Y+Pi/F+24sMFlgGlhMub/AD/yXmEy5I2qGESNlICEKSRkAAAAAAAAAAAAAAAAAAAAAAAAAAHjR6AMU6KZpYjLkyyFgObrZSY6eUu50rpoKkgK3C5akWNOkkTSPQAAAAAAAAAAAAAAAAAAAAAAAAAAAAAAAAAAAAAAAAAAAAAAAAAAAAAAAAAAAAAAAAAAAAAAAAAAAAAAAAAAAAAAAAAAAAAAAAAAAAAAAAAAAAAAAAAAAAAAAAAAAAAAAAAAAAAD/9k="/>
          <p:cNvSpPr>
            <a:spLocks noChangeAspect="1" noChangeArrowheads="1"/>
          </p:cNvSpPr>
          <p:nvPr/>
        </p:nvSpPr>
        <p:spPr bwMode="auto">
          <a:xfrm>
            <a:off x="1298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pic>
        <p:nvPicPr>
          <p:cNvPr id="2" name="Elemento grafico 1">
            <a:extLst>
              <a:ext uri="{FF2B5EF4-FFF2-40B4-BE49-F238E27FC236}">
                <a16:creationId xmlns:a16="http://schemas.microsoft.com/office/drawing/2014/main" id="{1971EEFD-04E9-171A-8CD4-4F07693933D6}"/>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8140551" y="2425551"/>
            <a:ext cx="2006899" cy="2006899"/>
          </a:xfrm>
          <a:prstGeom prst="rect">
            <a:avLst/>
          </a:prstGeom>
        </p:spPr>
      </p:pic>
      <p:grpSp>
        <p:nvGrpSpPr>
          <p:cNvPr id="3" name="Gruppo 2">
            <a:extLst>
              <a:ext uri="{FF2B5EF4-FFF2-40B4-BE49-F238E27FC236}">
                <a16:creationId xmlns:a16="http://schemas.microsoft.com/office/drawing/2014/main" id="{FDFAB6E4-0C09-77B5-7F2E-22F506271843}"/>
              </a:ext>
            </a:extLst>
          </p:cNvPr>
          <p:cNvGrpSpPr/>
          <p:nvPr/>
        </p:nvGrpSpPr>
        <p:grpSpPr>
          <a:xfrm>
            <a:off x="1859270" y="2913958"/>
            <a:ext cx="8473461" cy="1030084"/>
            <a:chOff x="1952585" y="2763129"/>
            <a:chExt cx="8473461" cy="1030084"/>
          </a:xfrm>
        </p:grpSpPr>
        <p:pic>
          <p:nvPicPr>
            <p:cNvPr id="4" name="Immagine 3">
              <a:extLst>
                <a:ext uri="{FF2B5EF4-FFF2-40B4-BE49-F238E27FC236}">
                  <a16:creationId xmlns:a16="http://schemas.microsoft.com/office/drawing/2014/main" id="{9F9BDE5E-EED7-742A-30C3-CF69CED68B92}"/>
                </a:ext>
              </a:extLst>
            </p:cNvPr>
            <p:cNvPicPr>
              <a:picLocks noChangeAspect="1"/>
            </p:cNvPicPr>
            <p:nvPr/>
          </p:nvPicPr>
          <p:blipFill>
            <a:blip r:embed="rId5"/>
            <a:stretch>
              <a:fillRect/>
            </a:stretch>
          </p:blipFill>
          <p:spPr>
            <a:xfrm>
              <a:off x="1952585" y="2763129"/>
              <a:ext cx="963440" cy="1030084"/>
            </a:xfrm>
            <a:prstGeom prst="rect">
              <a:avLst/>
            </a:prstGeom>
          </p:spPr>
        </p:pic>
        <p:pic>
          <p:nvPicPr>
            <p:cNvPr id="5" name="Immagine 4">
              <a:extLst>
                <a:ext uri="{FF2B5EF4-FFF2-40B4-BE49-F238E27FC236}">
                  <a16:creationId xmlns:a16="http://schemas.microsoft.com/office/drawing/2014/main" id="{0ABCD8F8-9BFF-151F-B1AB-DF5B11AA2E66}"/>
                </a:ext>
              </a:extLst>
            </p:cNvPr>
            <p:cNvPicPr>
              <a:picLocks noChangeAspect="1"/>
            </p:cNvPicPr>
            <p:nvPr/>
          </p:nvPicPr>
          <p:blipFill>
            <a:blip r:embed="rId6"/>
            <a:stretch>
              <a:fillRect/>
            </a:stretch>
          </p:blipFill>
          <p:spPr>
            <a:xfrm>
              <a:off x="3016582" y="2991649"/>
              <a:ext cx="7409464" cy="573044"/>
            </a:xfrm>
            <a:prstGeom prst="rect">
              <a:avLst/>
            </a:prstGeom>
          </p:spPr>
        </p:pic>
      </p:grpSp>
    </p:spTree>
    <p:extLst>
      <p:ext uri="{BB962C8B-B14F-4D97-AF65-F5344CB8AC3E}">
        <p14:creationId xmlns:p14="http://schemas.microsoft.com/office/powerpoint/2010/main" val="379548935"/>
      </p:ext>
    </p:extLst>
  </p:cSld>
  <p:clrMapOvr>
    <a:masterClrMapping/>
  </p:clrMapOvr>
  <p:transition spd="slow"/>
</p:sld>
</file>

<file path=ppt/tags/tag1.xml><?xml version="1.0" encoding="utf-8"?>
<p:tagLst xmlns:a="http://schemas.openxmlformats.org/drawingml/2006/main" xmlns:r="http://schemas.openxmlformats.org/officeDocument/2006/relationships" xmlns:p="http://schemas.openxmlformats.org/presentationml/2006/main">
  <p:tag name="CREATEDBY" val="Global PowerPoint Toolbar"/>
  <p:tag name="TOOLBARVERSION" val="5.1"/>
  <p:tag name="TYPE" val="Report"/>
  <p:tag name="KEYWORD" val="REPORT"/>
  <p:tag name="TEMPLATEVERSION" val="07/03/2016 15:44:50"/>
  <p:tag name="THINKCELLPRESENTATIONDONOTDELETE" val="&lt;?xml version=&quot;1.0&quot; encoding=&quot;UTF-16&quot; standalone=&quot;yes&quot;?&gt;&lt;root reqver=&quot;23045&quot;&gt;&lt;version val=&quot;24168&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d/%m/%Y&lt;/m_strFormatTime&gt;&lt;m_yearfmt&gt;&lt;begin val=&quot;0&quot;/&gt;&lt;end val=&quot;0&quot;/&gt;&lt;/m_yearfmt&gt;&lt;/m_precDefaultDate&gt;&lt;m_precDefaultYear&gt;&lt;m_yearfmt&gt;&lt;begin val=&quot;0&quot;/&gt;&lt;end val=&quot;4&quot;/&gt;&lt;/m_yearfmt&gt;&lt;/m_precDefaultYear&gt;&lt;m_precDefaultQuarter&gt;&lt;m_yearfmt&gt;&lt;begin val=&quot;0&quot;/&gt;&lt;end val=&quot;4&quot;/&gt;&lt;/m_yearfmt&gt;&lt;/m_precDefaultQuarter&gt;&lt;m_precDefaultMonth&gt;&lt;m_yearfmt&gt;&lt;begin val=&quot;0&quot;/&gt;&lt;end val=&quot;4&quot;/&gt;&lt;/m_yearfmt&gt;&lt;/m_precDefaultMonth&gt;&lt;m_precDefaultWeek&gt;&lt;m_yearfmt&gt;&lt;begin val=&quot;0&quot;/&gt;&lt;end val=&quot;4&quot;/&gt;&lt;/m_yearfmt&gt;&lt;/m_precDefaultWeek&gt;&lt;m_precDefaultDay&gt;&lt;m_yearfmt&gt;&lt;begin val=&quot;0&quot;/&gt;&lt;end val=&quot;4&quot;/&gt;&lt;/m_yearfmt&gt;&lt;/m_precDefaultDay&gt;&lt;m_mruColor&gt;&lt;m_vecMRU length=&quot;2&quot;&gt;&lt;elem m_fUsage=&quot;9.07507576020542390000E+000&quot;&gt;&lt;m_msothmcolidx val=&quot;0&quot;/&gt;&lt;m_rgb r=&quot;40&quot; g=&quot;53&quot; b=&quot;99&quot;/&gt;&lt;m_nBrightness val=&quot;0&quot;/&gt;&lt;/elem&gt;&lt;elem m_fUsage=&quot;9.04957458684415790000E-001&quot;&gt;&lt;m_msothmcolidx val=&quot;0&quot;/&gt;&lt;m_rgb r=&quot;09&quot; g=&quot;0C&quot; b=&quot;9B&quot;/&gt;&lt;m_nBrightness val=&quot;0&quot;/&gt;&lt;/elem&gt;&lt;/m_vecMRU&gt;&lt;/m_mruColor&gt;&lt;m_eweekdayFirstOfWeek val=&quot;2&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YZWfglkuwEqx.YsJQbKFf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W.mXjFeiJOLLrxj9y3SwI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7tATWWGzzw.lwF1oRrwUh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rFl7LwkBqyWZc0oggyiGGw"/>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1J8SrBJ3yLqYXqfz_cbe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rFl7LwkBqyWZc0oggyiGGw"/>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leaiXMjpQS4Wbb0mKD.Zvw"/>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leaiXMjpQS4Wbb0mKD.Zvw"/>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leaiXMjpQS4Wbb0mKD.Zvw"/>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leaiXMjpQS4Wbb0mKD.Zv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leaiXMjpQS4Wbb0mKD.Zvw"/>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leaiXMjpQS4Wbb0mKD.Zvw"/>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leaiXMjpQS4Wbb0mKD.Zvw"/>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LB.XkNc.p5ODheEFsiI38g"/>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leaiXMjpQS4Wbb0mKD.Zvw"/>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leaiXMjpQS4Wbb0mKD.Zv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LB.XkNc.p5ODheEFsiI38g"/>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leaiXMjpQS4Wbb0mKD.Zvw"/>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leaiXMjpQS4Wbb0mKD.Zvw"/>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leaiXMjpQS4Wbb0mKD.Zvw"/>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LB.XkNc.p5ODheEFsiI38g"/>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swCjgrFi8ees3lOlWoPfs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eAgw5mJ7eDbo1dQy3B1xHQ"/>
</p:tagLst>
</file>

<file path=ppt/theme/theme1.xml><?xml version="1.0" encoding="utf-8"?>
<a:theme xmlns:a="http://schemas.openxmlformats.org/drawingml/2006/main" name="KPMG_Report_4x3_050216_2016">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PMG">
      <a:majorFont>
        <a:latin typeface="KPMG Extralight"/>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54000" tIns="54000" rIns="54000" bIns="54000" rtlCol="0" anchor="ctr"/>
      <a:lstStyle>
        <a:defPPr algn="ctr">
          <a:defRPr sz="9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54610" tIns="54610" rIns="54610" bIns="54610" rtlCol="0">
        <a:noAutofit/>
      </a:bodyPr>
      <a:lstStyle>
        <a:defPPr>
          <a:spcAft>
            <a:spcPts val="600"/>
          </a:spcAft>
          <a:defRPr sz="900" dirty="0" err="1" smtClean="0">
            <a:solidFill>
              <a:schemeClr val="tx2"/>
            </a:solidFill>
          </a:defRPr>
        </a:defPPr>
      </a:lstStyle>
    </a:txDef>
  </a:objectDefaults>
  <a:extraClrSchemeLst/>
  <a:custClrLst>
    <a:custClr name="KPMG Blue">
      <a:srgbClr val="00338D"/>
    </a:custClr>
    <a:custClr name="Medium Blue">
      <a:srgbClr val="005EB8"/>
    </a:custClr>
    <a:custClr name="Light Blue">
      <a:srgbClr val="0091DA"/>
    </a:custClr>
    <a:custClr name="Violet">
      <a:srgbClr val="483698"/>
    </a:custClr>
    <a:custClr name="Purple">
      <a:srgbClr val="470A68"/>
    </a:custClr>
    <a:custClr name="Light Purple">
      <a:srgbClr val="6D2077"/>
    </a:custClr>
    <a:custClr name="Green">
      <a:srgbClr val="00A3A1"/>
    </a:custClr>
    <a:custClr name="Dark Green">
      <a:srgbClr val="009A44"/>
    </a:custClr>
    <a:custClr name="Light Green">
      <a:srgbClr val="43B02A"/>
    </a:custClr>
    <a:custClr name="Yellow">
      <a:srgbClr val="EAAA00"/>
    </a:custClr>
    <a:custClr name="Orange">
      <a:srgbClr val="F68D2E"/>
    </a:custClr>
    <a:custClr name="Red ">
      <a:srgbClr val="BC204B"/>
    </a:custClr>
    <a:custClr name="Pink">
      <a:srgbClr val="C6007E"/>
    </a:custClr>
    <a:custClr name="Dark Brown">
      <a:srgbClr val="753F19"/>
    </a:custClr>
    <a:custClr name="Light Brown">
      <a:srgbClr val="9B642E"/>
    </a:custClr>
    <a:custClr name="Olive">
      <a:srgbClr val="9D9375"/>
    </a:custClr>
    <a:custClr name="Beige">
      <a:srgbClr val="E3BC9F"/>
    </a:custClr>
    <a:custClr name="Light Pink">
      <a:srgbClr val="E36877"/>
    </a:custClr>
  </a:custClrLst>
  <a:extLst>
    <a:ext uri="{05A4C25C-085E-4340-85A3-A5531E510DB2}">
      <thm15:themeFamily xmlns:thm15="http://schemas.microsoft.com/office/thememl/2012/main" name="KPMG Report Standard Template.potx" id="{54E4D1A2-FA09-4BD3-BDDA-EFDCB0D37F10}" vid="{A6CD2BC6-3F94-46B8-A7DB-A52DA396CC7B}"/>
    </a:ext>
  </a:extLst>
</a:theme>
</file>

<file path=ppt/theme/theme10.xml><?xml version="1.0" encoding="utf-8"?>
<a:theme xmlns:a="http://schemas.openxmlformats.org/drawingml/2006/main" name="9_KPMG_Report_4x3_050216_2016">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PMG">
      <a:majorFont>
        <a:latin typeface="KPMG Extralight"/>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54000" tIns="54000" rIns="54000" bIns="54000" rtlCol="0" anchor="ctr"/>
      <a:lstStyle>
        <a:defPPr algn="ctr">
          <a:defRPr sz="9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54610" tIns="54610" rIns="54610" bIns="54610" rtlCol="0">
        <a:noAutofit/>
      </a:bodyPr>
      <a:lstStyle>
        <a:defPPr>
          <a:spcAft>
            <a:spcPts val="600"/>
          </a:spcAft>
          <a:defRPr sz="900" dirty="0" err="1" smtClean="0">
            <a:solidFill>
              <a:schemeClr val="tx2"/>
            </a:solidFill>
          </a:defRPr>
        </a:defPPr>
      </a:lstStyle>
    </a:txDef>
  </a:objectDefaults>
  <a:extraClrSchemeLst/>
  <a:custClrLst>
    <a:custClr name="KPMG Blue">
      <a:srgbClr val="00338D"/>
    </a:custClr>
    <a:custClr name="Medium Blue">
      <a:srgbClr val="005EB8"/>
    </a:custClr>
    <a:custClr name="Light Blue">
      <a:srgbClr val="0091DA"/>
    </a:custClr>
    <a:custClr name="Violet">
      <a:srgbClr val="483698"/>
    </a:custClr>
    <a:custClr name="Purple">
      <a:srgbClr val="470A68"/>
    </a:custClr>
    <a:custClr name="Light Purple">
      <a:srgbClr val="6D2077"/>
    </a:custClr>
    <a:custClr name="Green">
      <a:srgbClr val="00A3A1"/>
    </a:custClr>
    <a:custClr name="Dark Green">
      <a:srgbClr val="009A44"/>
    </a:custClr>
    <a:custClr name="Light Green">
      <a:srgbClr val="43B02A"/>
    </a:custClr>
    <a:custClr name="Yellow">
      <a:srgbClr val="EAAA00"/>
    </a:custClr>
    <a:custClr name="Orange">
      <a:srgbClr val="F68D2E"/>
    </a:custClr>
    <a:custClr name="Red ">
      <a:srgbClr val="BC204B"/>
    </a:custClr>
    <a:custClr name="Pink">
      <a:srgbClr val="C6007E"/>
    </a:custClr>
    <a:custClr name="Dark Brown">
      <a:srgbClr val="753F19"/>
    </a:custClr>
    <a:custClr name="Light Brown">
      <a:srgbClr val="9B642E"/>
    </a:custClr>
    <a:custClr name="Olive">
      <a:srgbClr val="9D9375"/>
    </a:custClr>
    <a:custClr name="Beige">
      <a:srgbClr val="E3BC9F"/>
    </a:custClr>
    <a:custClr name="Light Pink">
      <a:srgbClr val="E36877"/>
    </a:custClr>
  </a:custClrLst>
  <a:extLst>
    <a:ext uri="{05A4C25C-085E-4340-85A3-A5531E510DB2}">
      <thm15:themeFamily xmlns:thm15="http://schemas.microsoft.com/office/thememl/2012/main" name="KPMG Report Standard Template.potx" id="{54E4D1A2-FA09-4BD3-BDDA-EFDCB0D37F10}" vid="{A6CD2BC6-3F94-46B8-A7DB-A52DA396CC7B}"/>
    </a:ext>
  </a:extLst>
</a:theme>
</file>

<file path=ppt/theme/theme11.xml><?xml version="1.0" encoding="utf-8"?>
<a:theme xmlns:a="http://schemas.openxmlformats.org/drawingml/2006/main" name="10_KPMG_Report_4x3_050216_2016">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PMG">
      <a:majorFont>
        <a:latin typeface="KPMG Extralight"/>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54000" tIns="54000" rIns="54000" bIns="54000" rtlCol="0" anchor="ctr"/>
      <a:lstStyle>
        <a:defPPr algn="ctr">
          <a:defRPr sz="9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54610" tIns="54610" rIns="54610" bIns="54610" rtlCol="0">
        <a:noAutofit/>
      </a:bodyPr>
      <a:lstStyle>
        <a:defPPr>
          <a:spcAft>
            <a:spcPts val="600"/>
          </a:spcAft>
          <a:defRPr sz="900" dirty="0" err="1" smtClean="0">
            <a:solidFill>
              <a:schemeClr val="tx2"/>
            </a:solidFill>
          </a:defRPr>
        </a:defPPr>
      </a:lstStyle>
    </a:txDef>
  </a:objectDefaults>
  <a:extraClrSchemeLst/>
  <a:custClrLst>
    <a:custClr name="KPMG Blue">
      <a:srgbClr val="00338D"/>
    </a:custClr>
    <a:custClr name="Medium Blue">
      <a:srgbClr val="005EB8"/>
    </a:custClr>
    <a:custClr name="Light Blue">
      <a:srgbClr val="0091DA"/>
    </a:custClr>
    <a:custClr name="Violet">
      <a:srgbClr val="483698"/>
    </a:custClr>
    <a:custClr name="Purple">
      <a:srgbClr val="470A68"/>
    </a:custClr>
    <a:custClr name="Light Purple">
      <a:srgbClr val="6D2077"/>
    </a:custClr>
    <a:custClr name="Green">
      <a:srgbClr val="00A3A1"/>
    </a:custClr>
    <a:custClr name="Dark Green">
      <a:srgbClr val="009A44"/>
    </a:custClr>
    <a:custClr name="Light Green">
      <a:srgbClr val="43B02A"/>
    </a:custClr>
    <a:custClr name="Yellow">
      <a:srgbClr val="EAAA00"/>
    </a:custClr>
    <a:custClr name="Orange">
      <a:srgbClr val="F68D2E"/>
    </a:custClr>
    <a:custClr name="Red ">
      <a:srgbClr val="BC204B"/>
    </a:custClr>
    <a:custClr name="Pink">
      <a:srgbClr val="C6007E"/>
    </a:custClr>
    <a:custClr name="Dark Brown">
      <a:srgbClr val="753F19"/>
    </a:custClr>
    <a:custClr name="Light Brown">
      <a:srgbClr val="9B642E"/>
    </a:custClr>
    <a:custClr name="Olive">
      <a:srgbClr val="9D9375"/>
    </a:custClr>
    <a:custClr name="Beige">
      <a:srgbClr val="E3BC9F"/>
    </a:custClr>
    <a:custClr name="Light Pink">
      <a:srgbClr val="E36877"/>
    </a:custClr>
  </a:custClrLst>
  <a:extLst>
    <a:ext uri="{05A4C25C-085E-4340-85A3-A5531E510DB2}">
      <thm15:themeFamily xmlns:thm15="http://schemas.microsoft.com/office/thememl/2012/main" name="KPMG Report Standard Template.potx" id="{54E4D1A2-FA09-4BD3-BDDA-EFDCB0D37F10}" vid="{A6CD2BC6-3F94-46B8-A7DB-A52DA396CC7B}"/>
    </a:ext>
  </a:extLst>
</a:theme>
</file>

<file path=ppt/theme/theme12.xml><?xml version="1.0" encoding="utf-8"?>
<a:theme xmlns:a="http://schemas.openxmlformats.org/drawingml/2006/main" name="11_KPMG_Report_4x3_050216_2016">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PMG">
      <a:majorFont>
        <a:latin typeface="KPMG Extralight"/>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54000" tIns="54000" rIns="54000" bIns="54000" rtlCol="0" anchor="ctr"/>
      <a:lstStyle>
        <a:defPPr algn="ctr">
          <a:defRPr sz="9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54610" tIns="54610" rIns="54610" bIns="54610" rtlCol="0">
        <a:noAutofit/>
      </a:bodyPr>
      <a:lstStyle>
        <a:defPPr>
          <a:spcAft>
            <a:spcPts val="600"/>
          </a:spcAft>
          <a:defRPr sz="900" dirty="0" err="1" smtClean="0">
            <a:solidFill>
              <a:schemeClr val="tx2"/>
            </a:solidFill>
          </a:defRPr>
        </a:defPPr>
      </a:lstStyle>
    </a:txDef>
  </a:objectDefaults>
  <a:extraClrSchemeLst/>
  <a:custClrLst>
    <a:custClr name="KPMG Blue">
      <a:srgbClr val="00338D"/>
    </a:custClr>
    <a:custClr name="Medium Blue">
      <a:srgbClr val="005EB8"/>
    </a:custClr>
    <a:custClr name="Light Blue">
      <a:srgbClr val="0091DA"/>
    </a:custClr>
    <a:custClr name="Violet">
      <a:srgbClr val="483698"/>
    </a:custClr>
    <a:custClr name="Purple">
      <a:srgbClr val="470A68"/>
    </a:custClr>
    <a:custClr name="Light Purple">
      <a:srgbClr val="6D2077"/>
    </a:custClr>
    <a:custClr name="Green">
      <a:srgbClr val="00A3A1"/>
    </a:custClr>
    <a:custClr name="Dark Green">
      <a:srgbClr val="009A44"/>
    </a:custClr>
    <a:custClr name="Light Green">
      <a:srgbClr val="43B02A"/>
    </a:custClr>
    <a:custClr name="Yellow">
      <a:srgbClr val="EAAA00"/>
    </a:custClr>
    <a:custClr name="Orange">
      <a:srgbClr val="F68D2E"/>
    </a:custClr>
    <a:custClr name="Red ">
      <a:srgbClr val="BC204B"/>
    </a:custClr>
    <a:custClr name="Pink">
      <a:srgbClr val="C6007E"/>
    </a:custClr>
    <a:custClr name="Dark Brown">
      <a:srgbClr val="753F19"/>
    </a:custClr>
    <a:custClr name="Light Brown">
      <a:srgbClr val="9B642E"/>
    </a:custClr>
    <a:custClr name="Olive">
      <a:srgbClr val="9D9375"/>
    </a:custClr>
    <a:custClr name="Beige">
      <a:srgbClr val="E3BC9F"/>
    </a:custClr>
    <a:custClr name="Light Pink">
      <a:srgbClr val="E36877"/>
    </a:custClr>
  </a:custClrLst>
  <a:extLst>
    <a:ext uri="{05A4C25C-085E-4340-85A3-A5531E510DB2}">
      <thm15:themeFamily xmlns:thm15="http://schemas.microsoft.com/office/thememl/2012/main" name="KPMG Report Standard Template.potx" id="{54E4D1A2-FA09-4BD3-BDDA-EFDCB0D37F10}" vid="{A6CD2BC6-3F94-46B8-A7DB-A52DA396CC7B}"/>
    </a:ext>
  </a:extLst>
</a:theme>
</file>

<file path=ppt/theme/theme13.xml><?xml version="1.0" encoding="utf-8"?>
<a:theme xmlns:a="http://schemas.openxmlformats.org/drawingml/2006/main" name="12_KPMG_Report_4x3_050216_2016">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PMG">
      <a:majorFont>
        <a:latin typeface="KPMG Extralight"/>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54000" tIns="54000" rIns="54000" bIns="54000" rtlCol="0" anchor="ctr"/>
      <a:lstStyle>
        <a:defPPr algn="ctr">
          <a:defRPr sz="9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54610" tIns="54610" rIns="54610" bIns="54610" rtlCol="0">
        <a:noAutofit/>
      </a:bodyPr>
      <a:lstStyle>
        <a:defPPr>
          <a:spcAft>
            <a:spcPts val="600"/>
          </a:spcAft>
          <a:defRPr sz="900" dirty="0" err="1" smtClean="0">
            <a:solidFill>
              <a:schemeClr val="tx2"/>
            </a:solidFill>
          </a:defRPr>
        </a:defPPr>
      </a:lstStyle>
    </a:txDef>
  </a:objectDefaults>
  <a:extraClrSchemeLst/>
  <a:custClrLst>
    <a:custClr name="KPMG Blue">
      <a:srgbClr val="00338D"/>
    </a:custClr>
    <a:custClr name="Medium Blue">
      <a:srgbClr val="005EB8"/>
    </a:custClr>
    <a:custClr name="Light Blue">
      <a:srgbClr val="0091DA"/>
    </a:custClr>
    <a:custClr name="Violet">
      <a:srgbClr val="483698"/>
    </a:custClr>
    <a:custClr name="Purple">
      <a:srgbClr val="470A68"/>
    </a:custClr>
    <a:custClr name="Light Purple">
      <a:srgbClr val="6D2077"/>
    </a:custClr>
    <a:custClr name="Green">
      <a:srgbClr val="00A3A1"/>
    </a:custClr>
    <a:custClr name="Dark Green">
      <a:srgbClr val="009A44"/>
    </a:custClr>
    <a:custClr name="Light Green">
      <a:srgbClr val="43B02A"/>
    </a:custClr>
    <a:custClr name="Yellow">
      <a:srgbClr val="EAAA00"/>
    </a:custClr>
    <a:custClr name="Orange">
      <a:srgbClr val="F68D2E"/>
    </a:custClr>
    <a:custClr name="Red ">
      <a:srgbClr val="BC204B"/>
    </a:custClr>
    <a:custClr name="Pink">
      <a:srgbClr val="C6007E"/>
    </a:custClr>
    <a:custClr name="Dark Brown">
      <a:srgbClr val="753F19"/>
    </a:custClr>
    <a:custClr name="Light Brown">
      <a:srgbClr val="9B642E"/>
    </a:custClr>
    <a:custClr name="Olive">
      <a:srgbClr val="9D9375"/>
    </a:custClr>
    <a:custClr name="Beige">
      <a:srgbClr val="E3BC9F"/>
    </a:custClr>
    <a:custClr name="Light Pink">
      <a:srgbClr val="E36877"/>
    </a:custClr>
  </a:custClrLst>
  <a:extLst>
    <a:ext uri="{05A4C25C-085E-4340-85A3-A5531E510DB2}">
      <thm15:themeFamily xmlns:thm15="http://schemas.microsoft.com/office/thememl/2012/main" name="KPMG Report Standard Template.potx" id="{54E4D1A2-FA09-4BD3-BDDA-EFDCB0D37F10}" vid="{A6CD2BC6-3F94-46B8-A7DB-A52DA396CC7B}"/>
    </a:ext>
  </a:extLst>
</a:theme>
</file>

<file path=ppt/theme/theme14.xml><?xml version="1.0" encoding="utf-8"?>
<a:theme xmlns:a="http://schemas.openxmlformats.org/drawingml/2006/main" name="13_KPMG_Report_4x3_050216_2016">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PMG">
      <a:majorFont>
        <a:latin typeface="KPMG Extralight"/>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54000" tIns="54000" rIns="54000" bIns="54000" rtlCol="0" anchor="ctr"/>
      <a:lstStyle>
        <a:defPPr algn="ctr">
          <a:defRPr sz="9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54610" tIns="54610" rIns="54610" bIns="54610" rtlCol="0">
        <a:noAutofit/>
      </a:bodyPr>
      <a:lstStyle>
        <a:defPPr>
          <a:spcAft>
            <a:spcPts val="600"/>
          </a:spcAft>
          <a:defRPr sz="900" dirty="0" err="1" smtClean="0">
            <a:solidFill>
              <a:schemeClr val="tx2"/>
            </a:solidFill>
          </a:defRPr>
        </a:defPPr>
      </a:lstStyle>
    </a:txDef>
  </a:objectDefaults>
  <a:extraClrSchemeLst/>
  <a:custClrLst>
    <a:custClr name="KPMG Blue">
      <a:srgbClr val="00338D"/>
    </a:custClr>
    <a:custClr name="Medium Blue">
      <a:srgbClr val="005EB8"/>
    </a:custClr>
    <a:custClr name="Light Blue">
      <a:srgbClr val="0091DA"/>
    </a:custClr>
    <a:custClr name="Violet">
      <a:srgbClr val="483698"/>
    </a:custClr>
    <a:custClr name="Purple">
      <a:srgbClr val="470A68"/>
    </a:custClr>
    <a:custClr name="Light Purple">
      <a:srgbClr val="6D2077"/>
    </a:custClr>
    <a:custClr name="Green">
      <a:srgbClr val="00A3A1"/>
    </a:custClr>
    <a:custClr name="Dark Green">
      <a:srgbClr val="009A44"/>
    </a:custClr>
    <a:custClr name="Light Green">
      <a:srgbClr val="43B02A"/>
    </a:custClr>
    <a:custClr name="Yellow">
      <a:srgbClr val="EAAA00"/>
    </a:custClr>
    <a:custClr name="Orange">
      <a:srgbClr val="F68D2E"/>
    </a:custClr>
    <a:custClr name="Red ">
      <a:srgbClr val="BC204B"/>
    </a:custClr>
    <a:custClr name="Pink">
      <a:srgbClr val="C6007E"/>
    </a:custClr>
    <a:custClr name="Dark Brown">
      <a:srgbClr val="753F19"/>
    </a:custClr>
    <a:custClr name="Light Brown">
      <a:srgbClr val="9B642E"/>
    </a:custClr>
    <a:custClr name="Olive">
      <a:srgbClr val="9D9375"/>
    </a:custClr>
    <a:custClr name="Beige">
      <a:srgbClr val="E3BC9F"/>
    </a:custClr>
    <a:custClr name="Light Pink">
      <a:srgbClr val="E36877"/>
    </a:custClr>
  </a:custClrLst>
  <a:extLst>
    <a:ext uri="{05A4C25C-085E-4340-85A3-A5531E510DB2}">
      <thm15:themeFamily xmlns:thm15="http://schemas.microsoft.com/office/thememl/2012/main" name="KPMG Report Standard Template.potx" id="{54E4D1A2-FA09-4BD3-BDDA-EFDCB0D37F10}" vid="{A6CD2BC6-3F94-46B8-A7DB-A52DA396CC7B}"/>
    </a:ext>
  </a:extLst>
</a:theme>
</file>

<file path=ppt/theme/theme15.xml><?xml version="1.0" encoding="utf-8"?>
<a:theme xmlns:a="http://schemas.openxmlformats.org/drawingml/2006/main" name="14_KPMG_Report_4x3_050216_2016">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PMG">
      <a:majorFont>
        <a:latin typeface="KPMG Extralight"/>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54000" tIns="54000" rIns="54000" bIns="54000" rtlCol="0" anchor="ctr"/>
      <a:lstStyle>
        <a:defPPr algn="ctr">
          <a:defRPr sz="9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54610" tIns="54610" rIns="54610" bIns="54610" rtlCol="0">
        <a:noAutofit/>
      </a:bodyPr>
      <a:lstStyle>
        <a:defPPr>
          <a:spcAft>
            <a:spcPts val="600"/>
          </a:spcAft>
          <a:defRPr sz="900" dirty="0" err="1" smtClean="0">
            <a:solidFill>
              <a:schemeClr val="tx2"/>
            </a:solidFill>
          </a:defRPr>
        </a:defPPr>
      </a:lstStyle>
    </a:txDef>
  </a:objectDefaults>
  <a:extraClrSchemeLst/>
  <a:custClrLst>
    <a:custClr name="KPMG Blue">
      <a:srgbClr val="00338D"/>
    </a:custClr>
    <a:custClr name="Medium Blue">
      <a:srgbClr val="005EB8"/>
    </a:custClr>
    <a:custClr name="Light Blue">
      <a:srgbClr val="0091DA"/>
    </a:custClr>
    <a:custClr name="Violet">
      <a:srgbClr val="483698"/>
    </a:custClr>
    <a:custClr name="Purple">
      <a:srgbClr val="470A68"/>
    </a:custClr>
    <a:custClr name="Light Purple">
      <a:srgbClr val="6D2077"/>
    </a:custClr>
    <a:custClr name="Green">
      <a:srgbClr val="00A3A1"/>
    </a:custClr>
    <a:custClr name="Dark Green">
      <a:srgbClr val="009A44"/>
    </a:custClr>
    <a:custClr name="Light Green">
      <a:srgbClr val="43B02A"/>
    </a:custClr>
    <a:custClr name="Yellow">
      <a:srgbClr val="EAAA00"/>
    </a:custClr>
    <a:custClr name="Orange">
      <a:srgbClr val="F68D2E"/>
    </a:custClr>
    <a:custClr name="Red ">
      <a:srgbClr val="BC204B"/>
    </a:custClr>
    <a:custClr name="Pink">
      <a:srgbClr val="C6007E"/>
    </a:custClr>
    <a:custClr name="Dark Brown">
      <a:srgbClr val="753F19"/>
    </a:custClr>
    <a:custClr name="Light Brown">
      <a:srgbClr val="9B642E"/>
    </a:custClr>
    <a:custClr name="Olive">
      <a:srgbClr val="9D9375"/>
    </a:custClr>
    <a:custClr name="Beige">
      <a:srgbClr val="E3BC9F"/>
    </a:custClr>
    <a:custClr name="Light Pink">
      <a:srgbClr val="E36877"/>
    </a:custClr>
  </a:custClrLst>
  <a:extLst>
    <a:ext uri="{05A4C25C-085E-4340-85A3-A5531E510DB2}">
      <thm15:themeFamily xmlns:thm15="http://schemas.microsoft.com/office/thememl/2012/main" name="KPMG Report Standard Template.potx" id="{54E4D1A2-FA09-4BD3-BDDA-EFDCB0D37F10}" vid="{A6CD2BC6-3F94-46B8-A7DB-A52DA396CC7B}"/>
    </a:ext>
  </a:extLst>
</a:theme>
</file>

<file path=ppt/theme/theme16.xml><?xml version="1.0" encoding="utf-8"?>
<a:theme xmlns:a="http://schemas.openxmlformats.org/drawingml/2006/main" name="15_KPMG_Report_4x3_050216_2016">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PMG">
      <a:majorFont>
        <a:latin typeface="KPMG Extralight"/>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54000" tIns="54000" rIns="54000" bIns="54000" rtlCol="0" anchor="ctr"/>
      <a:lstStyle>
        <a:defPPr algn="ctr">
          <a:defRPr sz="9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54610" tIns="54610" rIns="54610" bIns="54610" rtlCol="0">
        <a:noAutofit/>
      </a:bodyPr>
      <a:lstStyle>
        <a:defPPr>
          <a:spcAft>
            <a:spcPts val="600"/>
          </a:spcAft>
          <a:defRPr sz="900" dirty="0" err="1" smtClean="0">
            <a:solidFill>
              <a:schemeClr val="tx2"/>
            </a:solidFill>
          </a:defRPr>
        </a:defPPr>
      </a:lstStyle>
    </a:txDef>
  </a:objectDefaults>
  <a:extraClrSchemeLst/>
  <a:custClrLst>
    <a:custClr name="KPMG Blue">
      <a:srgbClr val="00338D"/>
    </a:custClr>
    <a:custClr name="Medium Blue">
      <a:srgbClr val="005EB8"/>
    </a:custClr>
    <a:custClr name="Light Blue">
      <a:srgbClr val="0091DA"/>
    </a:custClr>
    <a:custClr name="Violet">
      <a:srgbClr val="483698"/>
    </a:custClr>
    <a:custClr name="Purple">
      <a:srgbClr val="470A68"/>
    </a:custClr>
    <a:custClr name="Light Purple">
      <a:srgbClr val="6D2077"/>
    </a:custClr>
    <a:custClr name="Green">
      <a:srgbClr val="00A3A1"/>
    </a:custClr>
    <a:custClr name="Dark Green">
      <a:srgbClr val="009A44"/>
    </a:custClr>
    <a:custClr name="Light Green">
      <a:srgbClr val="43B02A"/>
    </a:custClr>
    <a:custClr name="Yellow">
      <a:srgbClr val="EAAA00"/>
    </a:custClr>
    <a:custClr name="Orange">
      <a:srgbClr val="F68D2E"/>
    </a:custClr>
    <a:custClr name="Red ">
      <a:srgbClr val="BC204B"/>
    </a:custClr>
    <a:custClr name="Pink">
      <a:srgbClr val="C6007E"/>
    </a:custClr>
    <a:custClr name="Dark Brown">
      <a:srgbClr val="753F19"/>
    </a:custClr>
    <a:custClr name="Light Brown">
      <a:srgbClr val="9B642E"/>
    </a:custClr>
    <a:custClr name="Olive">
      <a:srgbClr val="9D9375"/>
    </a:custClr>
    <a:custClr name="Beige">
      <a:srgbClr val="E3BC9F"/>
    </a:custClr>
    <a:custClr name="Light Pink">
      <a:srgbClr val="E36877"/>
    </a:custClr>
  </a:custClrLst>
  <a:extLst>
    <a:ext uri="{05A4C25C-085E-4340-85A3-A5531E510DB2}">
      <thm15:themeFamily xmlns:thm15="http://schemas.microsoft.com/office/thememl/2012/main" name="KPMG Report Standard Template.potx" id="{54E4D1A2-FA09-4BD3-BDDA-EFDCB0D37F10}" vid="{A6CD2BC6-3F94-46B8-A7DB-A52DA396CC7B}"/>
    </a:ext>
  </a:extLst>
</a:theme>
</file>

<file path=ppt/theme/theme17.xml><?xml version="1.0" encoding="utf-8"?>
<a:theme xmlns:a="http://schemas.openxmlformats.org/drawingml/2006/main" name="16_KPMG_Report_4x3_050216_2016">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PMG">
      <a:majorFont>
        <a:latin typeface="KPMG Extralight"/>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54000" tIns="54000" rIns="54000" bIns="54000" rtlCol="0" anchor="ctr"/>
      <a:lstStyle>
        <a:defPPr algn="ctr">
          <a:defRPr sz="9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54610" tIns="54610" rIns="54610" bIns="54610" rtlCol="0">
        <a:noAutofit/>
      </a:bodyPr>
      <a:lstStyle>
        <a:defPPr>
          <a:spcAft>
            <a:spcPts val="600"/>
          </a:spcAft>
          <a:defRPr sz="900" dirty="0" err="1" smtClean="0">
            <a:solidFill>
              <a:schemeClr val="tx2"/>
            </a:solidFill>
          </a:defRPr>
        </a:defPPr>
      </a:lstStyle>
    </a:txDef>
  </a:objectDefaults>
  <a:extraClrSchemeLst/>
  <a:custClrLst>
    <a:custClr name="KPMG Blue">
      <a:srgbClr val="00338D"/>
    </a:custClr>
    <a:custClr name="Medium Blue">
      <a:srgbClr val="005EB8"/>
    </a:custClr>
    <a:custClr name="Light Blue">
      <a:srgbClr val="0091DA"/>
    </a:custClr>
    <a:custClr name="Violet">
      <a:srgbClr val="483698"/>
    </a:custClr>
    <a:custClr name="Purple">
      <a:srgbClr val="470A68"/>
    </a:custClr>
    <a:custClr name="Light Purple">
      <a:srgbClr val="6D2077"/>
    </a:custClr>
    <a:custClr name="Green">
      <a:srgbClr val="00A3A1"/>
    </a:custClr>
    <a:custClr name="Dark Green">
      <a:srgbClr val="009A44"/>
    </a:custClr>
    <a:custClr name="Light Green">
      <a:srgbClr val="43B02A"/>
    </a:custClr>
    <a:custClr name="Yellow">
      <a:srgbClr val="EAAA00"/>
    </a:custClr>
    <a:custClr name="Orange">
      <a:srgbClr val="F68D2E"/>
    </a:custClr>
    <a:custClr name="Red ">
      <a:srgbClr val="BC204B"/>
    </a:custClr>
    <a:custClr name="Pink">
      <a:srgbClr val="C6007E"/>
    </a:custClr>
    <a:custClr name="Dark Brown">
      <a:srgbClr val="753F19"/>
    </a:custClr>
    <a:custClr name="Light Brown">
      <a:srgbClr val="9B642E"/>
    </a:custClr>
    <a:custClr name="Olive">
      <a:srgbClr val="9D9375"/>
    </a:custClr>
    <a:custClr name="Beige">
      <a:srgbClr val="E3BC9F"/>
    </a:custClr>
    <a:custClr name="Light Pink">
      <a:srgbClr val="E36877"/>
    </a:custClr>
  </a:custClrLst>
  <a:extLst>
    <a:ext uri="{05A4C25C-085E-4340-85A3-A5531E510DB2}">
      <thm15:themeFamily xmlns:thm15="http://schemas.microsoft.com/office/thememl/2012/main" name="KPMG Report Standard Template.potx" id="{54E4D1A2-FA09-4BD3-BDDA-EFDCB0D37F10}" vid="{A6CD2BC6-3F94-46B8-A7DB-A52DA396CC7B}"/>
    </a:ext>
  </a:extLst>
</a:theme>
</file>

<file path=ppt/theme/theme18.xml><?xml version="1.0" encoding="utf-8"?>
<a:theme xmlns:a="http://schemas.openxmlformats.org/drawingml/2006/main" name="17_KPMG_Report_4x3_050216_2016">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PMG">
      <a:majorFont>
        <a:latin typeface="KPMG Extralight"/>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54000" tIns="54000" rIns="54000" bIns="54000" rtlCol="0" anchor="ctr"/>
      <a:lstStyle>
        <a:defPPr algn="ctr">
          <a:defRPr sz="9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54610" tIns="54610" rIns="54610" bIns="54610" rtlCol="0">
        <a:noAutofit/>
      </a:bodyPr>
      <a:lstStyle>
        <a:defPPr>
          <a:spcAft>
            <a:spcPts val="600"/>
          </a:spcAft>
          <a:defRPr sz="900" dirty="0" err="1" smtClean="0">
            <a:solidFill>
              <a:schemeClr val="tx2"/>
            </a:solidFill>
          </a:defRPr>
        </a:defPPr>
      </a:lstStyle>
    </a:txDef>
  </a:objectDefaults>
  <a:extraClrSchemeLst/>
  <a:custClrLst>
    <a:custClr name="KPMG Blue">
      <a:srgbClr val="00338D"/>
    </a:custClr>
    <a:custClr name="Medium Blue">
      <a:srgbClr val="005EB8"/>
    </a:custClr>
    <a:custClr name="Light Blue">
      <a:srgbClr val="0091DA"/>
    </a:custClr>
    <a:custClr name="Violet">
      <a:srgbClr val="483698"/>
    </a:custClr>
    <a:custClr name="Purple">
      <a:srgbClr val="470A68"/>
    </a:custClr>
    <a:custClr name="Light Purple">
      <a:srgbClr val="6D2077"/>
    </a:custClr>
    <a:custClr name="Green">
      <a:srgbClr val="00A3A1"/>
    </a:custClr>
    <a:custClr name="Dark Green">
      <a:srgbClr val="009A44"/>
    </a:custClr>
    <a:custClr name="Light Green">
      <a:srgbClr val="43B02A"/>
    </a:custClr>
    <a:custClr name="Yellow">
      <a:srgbClr val="EAAA00"/>
    </a:custClr>
    <a:custClr name="Orange">
      <a:srgbClr val="F68D2E"/>
    </a:custClr>
    <a:custClr name="Red ">
      <a:srgbClr val="BC204B"/>
    </a:custClr>
    <a:custClr name="Pink">
      <a:srgbClr val="C6007E"/>
    </a:custClr>
    <a:custClr name="Dark Brown">
      <a:srgbClr val="753F19"/>
    </a:custClr>
    <a:custClr name="Light Brown">
      <a:srgbClr val="9B642E"/>
    </a:custClr>
    <a:custClr name="Olive">
      <a:srgbClr val="9D9375"/>
    </a:custClr>
    <a:custClr name="Beige">
      <a:srgbClr val="E3BC9F"/>
    </a:custClr>
    <a:custClr name="Light Pink">
      <a:srgbClr val="E36877"/>
    </a:custClr>
  </a:custClrLst>
  <a:extLst>
    <a:ext uri="{05A4C25C-085E-4340-85A3-A5531E510DB2}">
      <thm15:themeFamily xmlns:thm15="http://schemas.microsoft.com/office/thememl/2012/main" name="KPMG Report Standard Template.potx" id="{54E4D1A2-FA09-4BD3-BDDA-EFDCB0D37F10}" vid="{A6CD2BC6-3F94-46B8-A7DB-A52DA396CC7B}"/>
    </a:ext>
  </a:extLst>
</a:theme>
</file>

<file path=ppt/theme/theme19.xml><?xml version="1.0" encoding="utf-8"?>
<a:theme xmlns:a="http://schemas.openxmlformats.org/drawingml/2006/main" name="18_KPMG_Report_4x3_050216_2016">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PMG">
      <a:majorFont>
        <a:latin typeface="KPMG Extralight"/>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54000" tIns="54000" rIns="54000" bIns="54000" rtlCol="0" anchor="ctr"/>
      <a:lstStyle>
        <a:defPPr algn="ctr">
          <a:defRPr sz="9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54610" tIns="54610" rIns="54610" bIns="54610" rtlCol="0">
        <a:noAutofit/>
      </a:bodyPr>
      <a:lstStyle>
        <a:defPPr>
          <a:spcAft>
            <a:spcPts val="600"/>
          </a:spcAft>
          <a:defRPr sz="900" dirty="0" err="1" smtClean="0">
            <a:solidFill>
              <a:schemeClr val="tx2"/>
            </a:solidFill>
          </a:defRPr>
        </a:defPPr>
      </a:lstStyle>
    </a:txDef>
  </a:objectDefaults>
  <a:extraClrSchemeLst/>
  <a:custClrLst>
    <a:custClr name="KPMG Blue">
      <a:srgbClr val="00338D"/>
    </a:custClr>
    <a:custClr name="Medium Blue">
      <a:srgbClr val="005EB8"/>
    </a:custClr>
    <a:custClr name="Light Blue">
      <a:srgbClr val="0091DA"/>
    </a:custClr>
    <a:custClr name="Violet">
      <a:srgbClr val="483698"/>
    </a:custClr>
    <a:custClr name="Purple">
      <a:srgbClr val="470A68"/>
    </a:custClr>
    <a:custClr name="Light Purple">
      <a:srgbClr val="6D2077"/>
    </a:custClr>
    <a:custClr name="Green">
      <a:srgbClr val="00A3A1"/>
    </a:custClr>
    <a:custClr name="Dark Green">
      <a:srgbClr val="009A44"/>
    </a:custClr>
    <a:custClr name="Light Green">
      <a:srgbClr val="43B02A"/>
    </a:custClr>
    <a:custClr name="Yellow">
      <a:srgbClr val="EAAA00"/>
    </a:custClr>
    <a:custClr name="Orange">
      <a:srgbClr val="F68D2E"/>
    </a:custClr>
    <a:custClr name="Red ">
      <a:srgbClr val="BC204B"/>
    </a:custClr>
    <a:custClr name="Pink">
      <a:srgbClr val="C6007E"/>
    </a:custClr>
    <a:custClr name="Dark Brown">
      <a:srgbClr val="753F19"/>
    </a:custClr>
    <a:custClr name="Light Brown">
      <a:srgbClr val="9B642E"/>
    </a:custClr>
    <a:custClr name="Olive">
      <a:srgbClr val="9D9375"/>
    </a:custClr>
    <a:custClr name="Beige">
      <a:srgbClr val="E3BC9F"/>
    </a:custClr>
    <a:custClr name="Light Pink">
      <a:srgbClr val="E36877"/>
    </a:custClr>
  </a:custClrLst>
  <a:extLst>
    <a:ext uri="{05A4C25C-085E-4340-85A3-A5531E510DB2}">
      <thm15:themeFamily xmlns:thm15="http://schemas.microsoft.com/office/thememl/2012/main" name="KPMG Report Standard Template.potx" id="{54E4D1A2-FA09-4BD3-BDDA-EFDCB0D37F10}" vid="{A6CD2BC6-3F94-46B8-A7DB-A52DA396CC7B}"/>
    </a:ext>
  </a:extLst>
</a:theme>
</file>

<file path=ppt/theme/theme2.xml><?xml version="1.0" encoding="utf-8"?>
<a:theme xmlns:a="http://schemas.openxmlformats.org/drawingml/2006/main" name="1_KPMG_Report_4x3_050216_2016">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PMG">
      <a:majorFont>
        <a:latin typeface="KPMG Extralight"/>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54000" tIns="54000" rIns="54000" bIns="54000" rtlCol="0" anchor="ctr"/>
      <a:lstStyle>
        <a:defPPr algn="ctr">
          <a:defRPr sz="9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54610" tIns="54610" rIns="54610" bIns="54610" rtlCol="0">
        <a:noAutofit/>
      </a:bodyPr>
      <a:lstStyle>
        <a:defPPr>
          <a:spcAft>
            <a:spcPts val="600"/>
          </a:spcAft>
          <a:defRPr sz="900" dirty="0" err="1" smtClean="0">
            <a:solidFill>
              <a:schemeClr val="tx2"/>
            </a:solidFill>
          </a:defRPr>
        </a:defPPr>
      </a:lstStyle>
    </a:txDef>
  </a:objectDefaults>
  <a:extraClrSchemeLst/>
  <a:custClrLst>
    <a:custClr name="KPMG Blue">
      <a:srgbClr val="00338D"/>
    </a:custClr>
    <a:custClr name="Medium Blue">
      <a:srgbClr val="005EB8"/>
    </a:custClr>
    <a:custClr name="Light Blue">
      <a:srgbClr val="0091DA"/>
    </a:custClr>
    <a:custClr name="Violet">
      <a:srgbClr val="483698"/>
    </a:custClr>
    <a:custClr name="Purple">
      <a:srgbClr val="470A68"/>
    </a:custClr>
    <a:custClr name="Light Purple">
      <a:srgbClr val="6D2077"/>
    </a:custClr>
    <a:custClr name="Green">
      <a:srgbClr val="00A3A1"/>
    </a:custClr>
    <a:custClr name="Dark Green">
      <a:srgbClr val="009A44"/>
    </a:custClr>
    <a:custClr name="Light Green">
      <a:srgbClr val="43B02A"/>
    </a:custClr>
    <a:custClr name="Yellow">
      <a:srgbClr val="EAAA00"/>
    </a:custClr>
    <a:custClr name="Orange">
      <a:srgbClr val="F68D2E"/>
    </a:custClr>
    <a:custClr name="Red ">
      <a:srgbClr val="BC204B"/>
    </a:custClr>
    <a:custClr name="Pink">
      <a:srgbClr val="C6007E"/>
    </a:custClr>
    <a:custClr name="Dark Brown">
      <a:srgbClr val="753F19"/>
    </a:custClr>
    <a:custClr name="Light Brown">
      <a:srgbClr val="9B642E"/>
    </a:custClr>
    <a:custClr name="Olive">
      <a:srgbClr val="9D9375"/>
    </a:custClr>
    <a:custClr name="Beige">
      <a:srgbClr val="E3BC9F"/>
    </a:custClr>
    <a:custClr name="Light Pink">
      <a:srgbClr val="E36877"/>
    </a:custClr>
  </a:custClrLst>
  <a:extLst>
    <a:ext uri="{05A4C25C-085E-4340-85A3-A5531E510DB2}">
      <thm15:themeFamily xmlns:thm15="http://schemas.microsoft.com/office/thememl/2012/main" name="KPMG Report Standard Template.potx" id="{54E4D1A2-FA09-4BD3-BDDA-EFDCB0D37F10}" vid="{A6CD2BC6-3F94-46B8-A7DB-A52DA396CC7B}"/>
    </a:ext>
  </a:extLst>
</a:theme>
</file>

<file path=ppt/theme/theme20.xml><?xml version="1.0" encoding="utf-8"?>
<a:theme xmlns:a="http://schemas.openxmlformats.org/drawingml/2006/main" name="19_KPMG_Report_4x3_050216_2016">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PMG">
      <a:majorFont>
        <a:latin typeface="KPMG Extralight"/>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54000" tIns="54000" rIns="54000" bIns="54000" rtlCol="0" anchor="ctr"/>
      <a:lstStyle>
        <a:defPPr algn="ctr">
          <a:defRPr sz="9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54610" tIns="54610" rIns="54610" bIns="54610" rtlCol="0">
        <a:noAutofit/>
      </a:bodyPr>
      <a:lstStyle>
        <a:defPPr>
          <a:spcAft>
            <a:spcPts val="600"/>
          </a:spcAft>
          <a:defRPr sz="900" dirty="0" err="1" smtClean="0">
            <a:solidFill>
              <a:schemeClr val="tx2"/>
            </a:solidFill>
          </a:defRPr>
        </a:defPPr>
      </a:lstStyle>
    </a:txDef>
  </a:objectDefaults>
  <a:extraClrSchemeLst/>
  <a:custClrLst>
    <a:custClr name="KPMG Blue">
      <a:srgbClr val="00338D"/>
    </a:custClr>
    <a:custClr name="Medium Blue">
      <a:srgbClr val="005EB8"/>
    </a:custClr>
    <a:custClr name="Light Blue">
      <a:srgbClr val="0091DA"/>
    </a:custClr>
    <a:custClr name="Violet">
      <a:srgbClr val="483698"/>
    </a:custClr>
    <a:custClr name="Purple">
      <a:srgbClr val="470A68"/>
    </a:custClr>
    <a:custClr name="Light Purple">
      <a:srgbClr val="6D2077"/>
    </a:custClr>
    <a:custClr name="Green">
      <a:srgbClr val="00A3A1"/>
    </a:custClr>
    <a:custClr name="Dark Green">
      <a:srgbClr val="009A44"/>
    </a:custClr>
    <a:custClr name="Light Green">
      <a:srgbClr val="43B02A"/>
    </a:custClr>
    <a:custClr name="Yellow">
      <a:srgbClr val="EAAA00"/>
    </a:custClr>
    <a:custClr name="Orange">
      <a:srgbClr val="F68D2E"/>
    </a:custClr>
    <a:custClr name="Red ">
      <a:srgbClr val="BC204B"/>
    </a:custClr>
    <a:custClr name="Pink">
      <a:srgbClr val="C6007E"/>
    </a:custClr>
    <a:custClr name="Dark Brown">
      <a:srgbClr val="753F19"/>
    </a:custClr>
    <a:custClr name="Light Brown">
      <a:srgbClr val="9B642E"/>
    </a:custClr>
    <a:custClr name="Olive">
      <a:srgbClr val="9D9375"/>
    </a:custClr>
    <a:custClr name="Beige">
      <a:srgbClr val="E3BC9F"/>
    </a:custClr>
    <a:custClr name="Light Pink">
      <a:srgbClr val="E36877"/>
    </a:custClr>
  </a:custClrLst>
  <a:extLst>
    <a:ext uri="{05A4C25C-085E-4340-85A3-A5531E510DB2}">
      <thm15:themeFamily xmlns:thm15="http://schemas.microsoft.com/office/thememl/2012/main" name="KPMG Report Standard Template.potx" id="{54E4D1A2-FA09-4BD3-BDDA-EFDCB0D37F10}" vid="{A6CD2BC6-3F94-46B8-A7DB-A52DA396CC7B}"/>
    </a:ext>
  </a:extLst>
</a:theme>
</file>

<file path=ppt/theme/theme21.xml><?xml version="1.0" encoding="utf-8"?>
<a:theme xmlns:a="http://schemas.openxmlformats.org/drawingml/2006/main" name="20_KPMG_Report_4x3_050216_2016">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PMG">
      <a:majorFont>
        <a:latin typeface="KPMG Extralight"/>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54000" tIns="54000" rIns="54000" bIns="54000" rtlCol="0" anchor="ctr"/>
      <a:lstStyle>
        <a:defPPr algn="ctr">
          <a:defRPr sz="9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54610" tIns="54610" rIns="54610" bIns="54610" rtlCol="0">
        <a:noAutofit/>
      </a:bodyPr>
      <a:lstStyle>
        <a:defPPr>
          <a:spcAft>
            <a:spcPts val="600"/>
          </a:spcAft>
          <a:defRPr sz="900" dirty="0" err="1" smtClean="0">
            <a:solidFill>
              <a:schemeClr val="tx2"/>
            </a:solidFill>
          </a:defRPr>
        </a:defPPr>
      </a:lstStyle>
    </a:txDef>
  </a:objectDefaults>
  <a:extraClrSchemeLst/>
  <a:custClrLst>
    <a:custClr name="KPMG Blue">
      <a:srgbClr val="00338D"/>
    </a:custClr>
    <a:custClr name="Medium Blue">
      <a:srgbClr val="005EB8"/>
    </a:custClr>
    <a:custClr name="Light Blue">
      <a:srgbClr val="0091DA"/>
    </a:custClr>
    <a:custClr name="Violet">
      <a:srgbClr val="483698"/>
    </a:custClr>
    <a:custClr name="Purple">
      <a:srgbClr val="470A68"/>
    </a:custClr>
    <a:custClr name="Light Purple">
      <a:srgbClr val="6D2077"/>
    </a:custClr>
    <a:custClr name="Green">
      <a:srgbClr val="00A3A1"/>
    </a:custClr>
    <a:custClr name="Dark Green">
      <a:srgbClr val="009A44"/>
    </a:custClr>
    <a:custClr name="Light Green">
      <a:srgbClr val="43B02A"/>
    </a:custClr>
    <a:custClr name="Yellow">
      <a:srgbClr val="EAAA00"/>
    </a:custClr>
    <a:custClr name="Orange">
      <a:srgbClr val="F68D2E"/>
    </a:custClr>
    <a:custClr name="Red ">
      <a:srgbClr val="BC204B"/>
    </a:custClr>
    <a:custClr name="Pink">
      <a:srgbClr val="C6007E"/>
    </a:custClr>
    <a:custClr name="Dark Brown">
      <a:srgbClr val="753F19"/>
    </a:custClr>
    <a:custClr name="Light Brown">
      <a:srgbClr val="9B642E"/>
    </a:custClr>
    <a:custClr name="Olive">
      <a:srgbClr val="9D9375"/>
    </a:custClr>
    <a:custClr name="Beige">
      <a:srgbClr val="E3BC9F"/>
    </a:custClr>
    <a:custClr name="Light Pink">
      <a:srgbClr val="E36877"/>
    </a:custClr>
  </a:custClrLst>
  <a:extLst>
    <a:ext uri="{05A4C25C-085E-4340-85A3-A5531E510DB2}">
      <thm15:themeFamily xmlns:thm15="http://schemas.microsoft.com/office/thememl/2012/main" name="KPMG Report Standard Template.potx" id="{54E4D1A2-FA09-4BD3-BDDA-EFDCB0D37F10}" vid="{A6CD2BC6-3F94-46B8-A7DB-A52DA396CC7B}"/>
    </a:ext>
  </a:extLst>
</a:theme>
</file>

<file path=ppt/theme/theme22.xml><?xml version="1.0" encoding="utf-8"?>
<a:theme xmlns:a="http://schemas.openxmlformats.org/drawingml/2006/main" name="21_KPMG_Report_4x3_050216_2016">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PMG">
      <a:majorFont>
        <a:latin typeface="KPMG Extralight"/>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54000" tIns="54000" rIns="54000" bIns="54000" rtlCol="0" anchor="ctr"/>
      <a:lstStyle>
        <a:defPPr algn="ctr">
          <a:defRPr sz="9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54610" tIns="54610" rIns="54610" bIns="54610" rtlCol="0">
        <a:noAutofit/>
      </a:bodyPr>
      <a:lstStyle>
        <a:defPPr>
          <a:spcAft>
            <a:spcPts val="600"/>
          </a:spcAft>
          <a:defRPr sz="900" dirty="0" err="1" smtClean="0">
            <a:solidFill>
              <a:schemeClr val="tx2"/>
            </a:solidFill>
          </a:defRPr>
        </a:defPPr>
      </a:lstStyle>
    </a:txDef>
  </a:objectDefaults>
  <a:extraClrSchemeLst/>
  <a:custClrLst>
    <a:custClr name="KPMG Blue">
      <a:srgbClr val="00338D"/>
    </a:custClr>
    <a:custClr name="Medium Blue">
      <a:srgbClr val="005EB8"/>
    </a:custClr>
    <a:custClr name="Light Blue">
      <a:srgbClr val="0091DA"/>
    </a:custClr>
    <a:custClr name="Violet">
      <a:srgbClr val="483698"/>
    </a:custClr>
    <a:custClr name="Purple">
      <a:srgbClr val="470A68"/>
    </a:custClr>
    <a:custClr name="Light Purple">
      <a:srgbClr val="6D2077"/>
    </a:custClr>
    <a:custClr name="Green">
      <a:srgbClr val="00A3A1"/>
    </a:custClr>
    <a:custClr name="Dark Green">
      <a:srgbClr val="009A44"/>
    </a:custClr>
    <a:custClr name="Light Green">
      <a:srgbClr val="43B02A"/>
    </a:custClr>
    <a:custClr name="Yellow">
      <a:srgbClr val="EAAA00"/>
    </a:custClr>
    <a:custClr name="Orange">
      <a:srgbClr val="F68D2E"/>
    </a:custClr>
    <a:custClr name="Red ">
      <a:srgbClr val="BC204B"/>
    </a:custClr>
    <a:custClr name="Pink">
      <a:srgbClr val="C6007E"/>
    </a:custClr>
    <a:custClr name="Dark Brown">
      <a:srgbClr val="753F19"/>
    </a:custClr>
    <a:custClr name="Light Brown">
      <a:srgbClr val="9B642E"/>
    </a:custClr>
    <a:custClr name="Olive">
      <a:srgbClr val="9D9375"/>
    </a:custClr>
    <a:custClr name="Beige">
      <a:srgbClr val="E3BC9F"/>
    </a:custClr>
    <a:custClr name="Light Pink">
      <a:srgbClr val="E36877"/>
    </a:custClr>
  </a:custClrLst>
  <a:extLst>
    <a:ext uri="{05A4C25C-085E-4340-85A3-A5531E510DB2}">
      <thm15:themeFamily xmlns:thm15="http://schemas.microsoft.com/office/thememl/2012/main" name="KPMG Report Standard Template.potx" id="{54E4D1A2-FA09-4BD3-BDDA-EFDCB0D37F10}" vid="{A6CD2BC6-3F94-46B8-A7DB-A52DA396CC7B}"/>
    </a:ext>
  </a:extLst>
</a:theme>
</file>

<file path=ppt/theme/theme23.xml><?xml version="1.0" encoding="utf-8"?>
<a:theme xmlns:a="http://schemas.openxmlformats.org/drawingml/2006/main" name="22_KPMG_Report_4x3_050216_2016">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PMG">
      <a:majorFont>
        <a:latin typeface="KPMG Extralight"/>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54000" tIns="54000" rIns="54000" bIns="54000" rtlCol="0" anchor="ctr"/>
      <a:lstStyle>
        <a:defPPr algn="ctr">
          <a:defRPr sz="9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54610" tIns="54610" rIns="54610" bIns="54610" rtlCol="0">
        <a:noAutofit/>
      </a:bodyPr>
      <a:lstStyle>
        <a:defPPr>
          <a:spcAft>
            <a:spcPts val="600"/>
          </a:spcAft>
          <a:defRPr sz="900" dirty="0" err="1" smtClean="0">
            <a:solidFill>
              <a:schemeClr val="tx2"/>
            </a:solidFill>
          </a:defRPr>
        </a:defPPr>
      </a:lstStyle>
    </a:txDef>
  </a:objectDefaults>
  <a:extraClrSchemeLst/>
  <a:custClrLst>
    <a:custClr name="KPMG Blue">
      <a:srgbClr val="00338D"/>
    </a:custClr>
    <a:custClr name="Medium Blue">
      <a:srgbClr val="005EB8"/>
    </a:custClr>
    <a:custClr name="Light Blue">
      <a:srgbClr val="0091DA"/>
    </a:custClr>
    <a:custClr name="Violet">
      <a:srgbClr val="483698"/>
    </a:custClr>
    <a:custClr name="Purple">
      <a:srgbClr val="470A68"/>
    </a:custClr>
    <a:custClr name="Light Purple">
      <a:srgbClr val="6D2077"/>
    </a:custClr>
    <a:custClr name="Green">
      <a:srgbClr val="00A3A1"/>
    </a:custClr>
    <a:custClr name="Dark Green">
      <a:srgbClr val="009A44"/>
    </a:custClr>
    <a:custClr name="Light Green">
      <a:srgbClr val="43B02A"/>
    </a:custClr>
    <a:custClr name="Yellow">
      <a:srgbClr val="EAAA00"/>
    </a:custClr>
    <a:custClr name="Orange">
      <a:srgbClr val="F68D2E"/>
    </a:custClr>
    <a:custClr name="Red ">
      <a:srgbClr val="BC204B"/>
    </a:custClr>
    <a:custClr name="Pink">
      <a:srgbClr val="C6007E"/>
    </a:custClr>
    <a:custClr name="Dark Brown">
      <a:srgbClr val="753F19"/>
    </a:custClr>
    <a:custClr name="Light Brown">
      <a:srgbClr val="9B642E"/>
    </a:custClr>
    <a:custClr name="Olive">
      <a:srgbClr val="9D9375"/>
    </a:custClr>
    <a:custClr name="Beige">
      <a:srgbClr val="E3BC9F"/>
    </a:custClr>
    <a:custClr name="Light Pink">
      <a:srgbClr val="E36877"/>
    </a:custClr>
  </a:custClrLst>
  <a:extLst>
    <a:ext uri="{05A4C25C-085E-4340-85A3-A5531E510DB2}">
      <thm15:themeFamily xmlns:thm15="http://schemas.microsoft.com/office/thememl/2012/main" name="KPMG Report Standard Template.potx" id="{54E4D1A2-FA09-4BD3-BDDA-EFDCB0D37F10}" vid="{A6CD2BC6-3F94-46B8-A7DB-A52DA396CC7B}"/>
    </a:ext>
  </a:extLst>
</a:theme>
</file>

<file path=ppt/theme/theme24.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5.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KPMG_Report_4x3_050216_2016">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PMG">
      <a:majorFont>
        <a:latin typeface="KPMG Extralight"/>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54000" tIns="54000" rIns="54000" bIns="54000" rtlCol="0" anchor="ctr"/>
      <a:lstStyle>
        <a:defPPr algn="ctr">
          <a:defRPr sz="9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54610" tIns="54610" rIns="54610" bIns="54610" rtlCol="0">
        <a:noAutofit/>
      </a:bodyPr>
      <a:lstStyle>
        <a:defPPr>
          <a:spcAft>
            <a:spcPts val="600"/>
          </a:spcAft>
          <a:defRPr sz="900" dirty="0" err="1" smtClean="0">
            <a:solidFill>
              <a:schemeClr val="tx2"/>
            </a:solidFill>
          </a:defRPr>
        </a:defPPr>
      </a:lstStyle>
    </a:txDef>
  </a:objectDefaults>
  <a:extraClrSchemeLst/>
  <a:custClrLst>
    <a:custClr name="KPMG Blue">
      <a:srgbClr val="00338D"/>
    </a:custClr>
    <a:custClr name="Medium Blue">
      <a:srgbClr val="005EB8"/>
    </a:custClr>
    <a:custClr name="Light Blue">
      <a:srgbClr val="0091DA"/>
    </a:custClr>
    <a:custClr name="Violet">
      <a:srgbClr val="483698"/>
    </a:custClr>
    <a:custClr name="Purple">
      <a:srgbClr val="470A68"/>
    </a:custClr>
    <a:custClr name="Light Purple">
      <a:srgbClr val="6D2077"/>
    </a:custClr>
    <a:custClr name="Green">
      <a:srgbClr val="00A3A1"/>
    </a:custClr>
    <a:custClr name="Dark Green">
      <a:srgbClr val="009A44"/>
    </a:custClr>
    <a:custClr name="Light Green">
      <a:srgbClr val="43B02A"/>
    </a:custClr>
    <a:custClr name="Yellow">
      <a:srgbClr val="EAAA00"/>
    </a:custClr>
    <a:custClr name="Orange">
      <a:srgbClr val="F68D2E"/>
    </a:custClr>
    <a:custClr name="Red ">
      <a:srgbClr val="BC204B"/>
    </a:custClr>
    <a:custClr name="Pink">
      <a:srgbClr val="C6007E"/>
    </a:custClr>
    <a:custClr name="Dark Brown">
      <a:srgbClr val="753F19"/>
    </a:custClr>
    <a:custClr name="Light Brown">
      <a:srgbClr val="9B642E"/>
    </a:custClr>
    <a:custClr name="Olive">
      <a:srgbClr val="9D9375"/>
    </a:custClr>
    <a:custClr name="Beige">
      <a:srgbClr val="E3BC9F"/>
    </a:custClr>
    <a:custClr name="Light Pink">
      <a:srgbClr val="E36877"/>
    </a:custClr>
  </a:custClrLst>
  <a:extLst>
    <a:ext uri="{05A4C25C-085E-4340-85A3-A5531E510DB2}">
      <thm15:themeFamily xmlns:thm15="http://schemas.microsoft.com/office/thememl/2012/main" name="KPMG Report Standard Template.potx" id="{54E4D1A2-FA09-4BD3-BDDA-EFDCB0D37F10}" vid="{A6CD2BC6-3F94-46B8-A7DB-A52DA396CC7B}"/>
    </a:ext>
  </a:extLst>
</a:theme>
</file>

<file path=ppt/theme/theme4.xml><?xml version="1.0" encoding="utf-8"?>
<a:theme xmlns:a="http://schemas.openxmlformats.org/drawingml/2006/main" name="3_KPMG_Report_4x3_050216_2016">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PMG">
      <a:majorFont>
        <a:latin typeface="KPMG Extralight"/>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54000" tIns="54000" rIns="54000" bIns="54000" rtlCol="0" anchor="ctr"/>
      <a:lstStyle>
        <a:defPPr algn="ctr">
          <a:defRPr sz="9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54610" tIns="54610" rIns="54610" bIns="54610" rtlCol="0">
        <a:noAutofit/>
      </a:bodyPr>
      <a:lstStyle>
        <a:defPPr>
          <a:spcAft>
            <a:spcPts val="600"/>
          </a:spcAft>
          <a:defRPr sz="900" dirty="0" err="1" smtClean="0">
            <a:solidFill>
              <a:schemeClr val="tx2"/>
            </a:solidFill>
          </a:defRPr>
        </a:defPPr>
      </a:lstStyle>
    </a:txDef>
  </a:objectDefaults>
  <a:extraClrSchemeLst/>
  <a:custClrLst>
    <a:custClr name="KPMG Blue">
      <a:srgbClr val="00338D"/>
    </a:custClr>
    <a:custClr name="Medium Blue">
      <a:srgbClr val="005EB8"/>
    </a:custClr>
    <a:custClr name="Light Blue">
      <a:srgbClr val="0091DA"/>
    </a:custClr>
    <a:custClr name="Violet">
      <a:srgbClr val="483698"/>
    </a:custClr>
    <a:custClr name="Purple">
      <a:srgbClr val="470A68"/>
    </a:custClr>
    <a:custClr name="Light Purple">
      <a:srgbClr val="6D2077"/>
    </a:custClr>
    <a:custClr name="Green">
      <a:srgbClr val="00A3A1"/>
    </a:custClr>
    <a:custClr name="Dark Green">
      <a:srgbClr val="009A44"/>
    </a:custClr>
    <a:custClr name="Light Green">
      <a:srgbClr val="43B02A"/>
    </a:custClr>
    <a:custClr name="Yellow">
      <a:srgbClr val="EAAA00"/>
    </a:custClr>
    <a:custClr name="Orange">
      <a:srgbClr val="F68D2E"/>
    </a:custClr>
    <a:custClr name="Red ">
      <a:srgbClr val="BC204B"/>
    </a:custClr>
    <a:custClr name="Pink">
      <a:srgbClr val="C6007E"/>
    </a:custClr>
    <a:custClr name="Dark Brown">
      <a:srgbClr val="753F19"/>
    </a:custClr>
    <a:custClr name="Light Brown">
      <a:srgbClr val="9B642E"/>
    </a:custClr>
    <a:custClr name="Olive">
      <a:srgbClr val="9D9375"/>
    </a:custClr>
    <a:custClr name="Beige">
      <a:srgbClr val="E3BC9F"/>
    </a:custClr>
    <a:custClr name="Light Pink">
      <a:srgbClr val="E36877"/>
    </a:custClr>
  </a:custClrLst>
  <a:extLst>
    <a:ext uri="{05A4C25C-085E-4340-85A3-A5531E510DB2}">
      <thm15:themeFamily xmlns:thm15="http://schemas.microsoft.com/office/thememl/2012/main" name="KPMG Report Standard Template.potx" id="{54E4D1A2-FA09-4BD3-BDDA-EFDCB0D37F10}" vid="{A6CD2BC6-3F94-46B8-A7DB-A52DA396CC7B}"/>
    </a:ext>
  </a:extLst>
</a:theme>
</file>

<file path=ppt/theme/theme5.xml><?xml version="1.0" encoding="utf-8"?>
<a:theme xmlns:a="http://schemas.openxmlformats.org/drawingml/2006/main" name="4_KPMG_Report_4x3_050216_2016">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PMG">
      <a:majorFont>
        <a:latin typeface="KPMG Extralight"/>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54000" tIns="54000" rIns="54000" bIns="54000" rtlCol="0" anchor="ctr"/>
      <a:lstStyle>
        <a:defPPr algn="ctr">
          <a:defRPr sz="9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54610" tIns="54610" rIns="54610" bIns="54610" rtlCol="0">
        <a:noAutofit/>
      </a:bodyPr>
      <a:lstStyle>
        <a:defPPr>
          <a:spcAft>
            <a:spcPts val="600"/>
          </a:spcAft>
          <a:defRPr sz="900" dirty="0" err="1" smtClean="0">
            <a:solidFill>
              <a:schemeClr val="tx2"/>
            </a:solidFill>
          </a:defRPr>
        </a:defPPr>
      </a:lstStyle>
    </a:txDef>
  </a:objectDefaults>
  <a:extraClrSchemeLst/>
  <a:custClrLst>
    <a:custClr name="KPMG Blue">
      <a:srgbClr val="00338D"/>
    </a:custClr>
    <a:custClr name="Medium Blue">
      <a:srgbClr val="005EB8"/>
    </a:custClr>
    <a:custClr name="Light Blue">
      <a:srgbClr val="0091DA"/>
    </a:custClr>
    <a:custClr name="Violet">
      <a:srgbClr val="483698"/>
    </a:custClr>
    <a:custClr name="Purple">
      <a:srgbClr val="470A68"/>
    </a:custClr>
    <a:custClr name="Light Purple">
      <a:srgbClr val="6D2077"/>
    </a:custClr>
    <a:custClr name="Green">
      <a:srgbClr val="00A3A1"/>
    </a:custClr>
    <a:custClr name="Dark Green">
      <a:srgbClr val="009A44"/>
    </a:custClr>
    <a:custClr name="Light Green">
      <a:srgbClr val="43B02A"/>
    </a:custClr>
    <a:custClr name="Yellow">
      <a:srgbClr val="EAAA00"/>
    </a:custClr>
    <a:custClr name="Orange">
      <a:srgbClr val="F68D2E"/>
    </a:custClr>
    <a:custClr name="Red ">
      <a:srgbClr val="BC204B"/>
    </a:custClr>
    <a:custClr name="Pink">
      <a:srgbClr val="C6007E"/>
    </a:custClr>
    <a:custClr name="Dark Brown">
      <a:srgbClr val="753F19"/>
    </a:custClr>
    <a:custClr name="Light Brown">
      <a:srgbClr val="9B642E"/>
    </a:custClr>
    <a:custClr name="Olive">
      <a:srgbClr val="9D9375"/>
    </a:custClr>
    <a:custClr name="Beige">
      <a:srgbClr val="E3BC9F"/>
    </a:custClr>
    <a:custClr name="Light Pink">
      <a:srgbClr val="E36877"/>
    </a:custClr>
  </a:custClrLst>
  <a:extLst>
    <a:ext uri="{05A4C25C-085E-4340-85A3-A5531E510DB2}">
      <thm15:themeFamily xmlns:thm15="http://schemas.microsoft.com/office/thememl/2012/main" name="KPMG Report Standard Template.potx" id="{54E4D1A2-FA09-4BD3-BDDA-EFDCB0D37F10}" vid="{A6CD2BC6-3F94-46B8-A7DB-A52DA396CC7B}"/>
    </a:ext>
  </a:extLst>
</a:theme>
</file>

<file path=ppt/theme/theme6.xml><?xml version="1.0" encoding="utf-8"?>
<a:theme xmlns:a="http://schemas.openxmlformats.org/drawingml/2006/main" name="5_KPMG_Report_4x3_050216_2016">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PMG">
      <a:majorFont>
        <a:latin typeface="KPMG Extralight"/>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54000" tIns="54000" rIns="54000" bIns="54000" rtlCol="0" anchor="ctr"/>
      <a:lstStyle>
        <a:defPPr algn="ctr">
          <a:defRPr sz="9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54610" tIns="54610" rIns="54610" bIns="54610" rtlCol="0">
        <a:noAutofit/>
      </a:bodyPr>
      <a:lstStyle>
        <a:defPPr>
          <a:spcAft>
            <a:spcPts val="600"/>
          </a:spcAft>
          <a:defRPr sz="900" dirty="0" err="1" smtClean="0">
            <a:solidFill>
              <a:schemeClr val="tx2"/>
            </a:solidFill>
          </a:defRPr>
        </a:defPPr>
      </a:lstStyle>
    </a:txDef>
  </a:objectDefaults>
  <a:extraClrSchemeLst/>
  <a:custClrLst>
    <a:custClr name="KPMG Blue">
      <a:srgbClr val="00338D"/>
    </a:custClr>
    <a:custClr name="Medium Blue">
      <a:srgbClr val="005EB8"/>
    </a:custClr>
    <a:custClr name="Light Blue">
      <a:srgbClr val="0091DA"/>
    </a:custClr>
    <a:custClr name="Violet">
      <a:srgbClr val="483698"/>
    </a:custClr>
    <a:custClr name="Purple">
      <a:srgbClr val="470A68"/>
    </a:custClr>
    <a:custClr name="Light Purple">
      <a:srgbClr val="6D2077"/>
    </a:custClr>
    <a:custClr name="Green">
      <a:srgbClr val="00A3A1"/>
    </a:custClr>
    <a:custClr name="Dark Green">
      <a:srgbClr val="009A44"/>
    </a:custClr>
    <a:custClr name="Light Green">
      <a:srgbClr val="43B02A"/>
    </a:custClr>
    <a:custClr name="Yellow">
      <a:srgbClr val="EAAA00"/>
    </a:custClr>
    <a:custClr name="Orange">
      <a:srgbClr val="F68D2E"/>
    </a:custClr>
    <a:custClr name="Red ">
      <a:srgbClr val="BC204B"/>
    </a:custClr>
    <a:custClr name="Pink">
      <a:srgbClr val="C6007E"/>
    </a:custClr>
    <a:custClr name="Dark Brown">
      <a:srgbClr val="753F19"/>
    </a:custClr>
    <a:custClr name="Light Brown">
      <a:srgbClr val="9B642E"/>
    </a:custClr>
    <a:custClr name="Olive">
      <a:srgbClr val="9D9375"/>
    </a:custClr>
    <a:custClr name="Beige">
      <a:srgbClr val="E3BC9F"/>
    </a:custClr>
    <a:custClr name="Light Pink">
      <a:srgbClr val="E36877"/>
    </a:custClr>
  </a:custClrLst>
  <a:extLst>
    <a:ext uri="{05A4C25C-085E-4340-85A3-A5531E510DB2}">
      <thm15:themeFamily xmlns:thm15="http://schemas.microsoft.com/office/thememl/2012/main" name="KPMG Report Standard Template.potx" id="{54E4D1A2-FA09-4BD3-BDDA-EFDCB0D37F10}" vid="{A6CD2BC6-3F94-46B8-A7DB-A52DA396CC7B}"/>
    </a:ext>
  </a:extLst>
</a:theme>
</file>

<file path=ppt/theme/theme7.xml><?xml version="1.0" encoding="utf-8"?>
<a:theme xmlns:a="http://schemas.openxmlformats.org/drawingml/2006/main" name="6_KPMG_Report_4x3_050216_2016">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PMG">
      <a:majorFont>
        <a:latin typeface="KPMG Extralight"/>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54000" tIns="54000" rIns="54000" bIns="54000" rtlCol="0" anchor="ctr"/>
      <a:lstStyle>
        <a:defPPr algn="ctr">
          <a:defRPr sz="9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54610" tIns="54610" rIns="54610" bIns="54610" rtlCol="0">
        <a:noAutofit/>
      </a:bodyPr>
      <a:lstStyle>
        <a:defPPr>
          <a:spcAft>
            <a:spcPts val="600"/>
          </a:spcAft>
          <a:defRPr sz="900" dirty="0" err="1" smtClean="0">
            <a:solidFill>
              <a:schemeClr val="tx2"/>
            </a:solidFill>
          </a:defRPr>
        </a:defPPr>
      </a:lstStyle>
    </a:txDef>
  </a:objectDefaults>
  <a:extraClrSchemeLst/>
  <a:custClrLst>
    <a:custClr name="KPMG Blue">
      <a:srgbClr val="00338D"/>
    </a:custClr>
    <a:custClr name="Medium Blue">
      <a:srgbClr val="005EB8"/>
    </a:custClr>
    <a:custClr name="Light Blue">
      <a:srgbClr val="0091DA"/>
    </a:custClr>
    <a:custClr name="Violet">
      <a:srgbClr val="483698"/>
    </a:custClr>
    <a:custClr name="Purple">
      <a:srgbClr val="470A68"/>
    </a:custClr>
    <a:custClr name="Light Purple">
      <a:srgbClr val="6D2077"/>
    </a:custClr>
    <a:custClr name="Green">
      <a:srgbClr val="00A3A1"/>
    </a:custClr>
    <a:custClr name="Dark Green">
      <a:srgbClr val="009A44"/>
    </a:custClr>
    <a:custClr name="Light Green">
      <a:srgbClr val="43B02A"/>
    </a:custClr>
    <a:custClr name="Yellow">
      <a:srgbClr val="EAAA00"/>
    </a:custClr>
    <a:custClr name="Orange">
      <a:srgbClr val="F68D2E"/>
    </a:custClr>
    <a:custClr name="Red ">
      <a:srgbClr val="BC204B"/>
    </a:custClr>
    <a:custClr name="Pink">
      <a:srgbClr val="C6007E"/>
    </a:custClr>
    <a:custClr name="Dark Brown">
      <a:srgbClr val="753F19"/>
    </a:custClr>
    <a:custClr name="Light Brown">
      <a:srgbClr val="9B642E"/>
    </a:custClr>
    <a:custClr name="Olive">
      <a:srgbClr val="9D9375"/>
    </a:custClr>
    <a:custClr name="Beige">
      <a:srgbClr val="E3BC9F"/>
    </a:custClr>
    <a:custClr name="Light Pink">
      <a:srgbClr val="E36877"/>
    </a:custClr>
  </a:custClrLst>
  <a:extLst>
    <a:ext uri="{05A4C25C-085E-4340-85A3-A5531E510DB2}">
      <thm15:themeFamily xmlns:thm15="http://schemas.microsoft.com/office/thememl/2012/main" name="KPMG Report Standard Template.potx" id="{54E4D1A2-FA09-4BD3-BDDA-EFDCB0D37F10}" vid="{A6CD2BC6-3F94-46B8-A7DB-A52DA396CC7B}"/>
    </a:ext>
  </a:extLst>
</a:theme>
</file>

<file path=ppt/theme/theme8.xml><?xml version="1.0" encoding="utf-8"?>
<a:theme xmlns:a="http://schemas.openxmlformats.org/drawingml/2006/main" name="7_KPMG_Report_4x3_050216_2016">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PMG">
      <a:majorFont>
        <a:latin typeface="KPMG Extralight"/>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54000" tIns="54000" rIns="54000" bIns="54000" rtlCol="0" anchor="ctr"/>
      <a:lstStyle>
        <a:defPPr algn="ctr">
          <a:defRPr sz="9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54610" tIns="54610" rIns="54610" bIns="54610" rtlCol="0">
        <a:noAutofit/>
      </a:bodyPr>
      <a:lstStyle>
        <a:defPPr>
          <a:spcAft>
            <a:spcPts val="600"/>
          </a:spcAft>
          <a:defRPr sz="900" dirty="0" err="1" smtClean="0">
            <a:solidFill>
              <a:schemeClr val="tx2"/>
            </a:solidFill>
          </a:defRPr>
        </a:defPPr>
      </a:lstStyle>
    </a:txDef>
  </a:objectDefaults>
  <a:extraClrSchemeLst/>
  <a:custClrLst>
    <a:custClr name="KPMG Blue">
      <a:srgbClr val="00338D"/>
    </a:custClr>
    <a:custClr name="Medium Blue">
      <a:srgbClr val="005EB8"/>
    </a:custClr>
    <a:custClr name="Light Blue">
      <a:srgbClr val="0091DA"/>
    </a:custClr>
    <a:custClr name="Violet">
      <a:srgbClr val="483698"/>
    </a:custClr>
    <a:custClr name="Purple">
      <a:srgbClr val="470A68"/>
    </a:custClr>
    <a:custClr name="Light Purple">
      <a:srgbClr val="6D2077"/>
    </a:custClr>
    <a:custClr name="Green">
      <a:srgbClr val="00A3A1"/>
    </a:custClr>
    <a:custClr name="Dark Green">
      <a:srgbClr val="009A44"/>
    </a:custClr>
    <a:custClr name="Light Green">
      <a:srgbClr val="43B02A"/>
    </a:custClr>
    <a:custClr name="Yellow">
      <a:srgbClr val="EAAA00"/>
    </a:custClr>
    <a:custClr name="Orange">
      <a:srgbClr val="F68D2E"/>
    </a:custClr>
    <a:custClr name="Red ">
      <a:srgbClr val="BC204B"/>
    </a:custClr>
    <a:custClr name="Pink">
      <a:srgbClr val="C6007E"/>
    </a:custClr>
    <a:custClr name="Dark Brown">
      <a:srgbClr val="753F19"/>
    </a:custClr>
    <a:custClr name="Light Brown">
      <a:srgbClr val="9B642E"/>
    </a:custClr>
    <a:custClr name="Olive">
      <a:srgbClr val="9D9375"/>
    </a:custClr>
    <a:custClr name="Beige">
      <a:srgbClr val="E3BC9F"/>
    </a:custClr>
    <a:custClr name="Light Pink">
      <a:srgbClr val="E36877"/>
    </a:custClr>
  </a:custClrLst>
  <a:extLst>
    <a:ext uri="{05A4C25C-085E-4340-85A3-A5531E510DB2}">
      <thm15:themeFamily xmlns:thm15="http://schemas.microsoft.com/office/thememl/2012/main" name="KPMG Report Standard Template.potx" id="{54E4D1A2-FA09-4BD3-BDDA-EFDCB0D37F10}" vid="{A6CD2BC6-3F94-46B8-A7DB-A52DA396CC7B}"/>
    </a:ext>
  </a:extLst>
</a:theme>
</file>

<file path=ppt/theme/theme9.xml><?xml version="1.0" encoding="utf-8"?>
<a:theme xmlns:a="http://schemas.openxmlformats.org/drawingml/2006/main" name="8_KPMG_Report_4x3_050216_2016">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PMG">
      <a:majorFont>
        <a:latin typeface="KPMG Extralight"/>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54000" tIns="54000" rIns="54000" bIns="54000" rtlCol="0" anchor="ctr"/>
      <a:lstStyle>
        <a:defPPr algn="ctr">
          <a:defRPr sz="9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54610" tIns="54610" rIns="54610" bIns="54610" rtlCol="0">
        <a:noAutofit/>
      </a:bodyPr>
      <a:lstStyle>
        <a:defPPr>
          <a:spcAft>
            <a:spcPts val="600"/>
          </a:spcAft>
          <a:defRPr sz="900" dirty="0" err="1" smtClean="0">
            <a:solidFill>
              <a:schemeClr val="tx2"/>
            </a:solidFill>
          </a:defRPr>
        </a:defPPr>
      </a:lstStyle>
    </a:txDef>
  </a:objectDefaults>
  <a:extraClrSchemeLst/>
  <a:custClrLst>
    <a:custClr name="KPMG Blue">
      <a:srgbClr val="00338D"/>
    </a:custClr>
    <a:custClr name="Medium Blue">
      <a:srgbClr val="005EB8"/>
    </a:custClr>
    <a:custClr name="Light Blue">
      <a:srgbClr val="0091DA"/>
    </a:custClr>
    <a:custClr name="Violet">
      <a:srgbClr val="483698"/>
    </a:custClr>
    <a:custClr name="Purple">
      <a:srgbClr val="470A68"/>
    </a:custClr>
    <a:custClr name="Light Purple">
      <a:srgbClr val="6D2077"/>
    </a:custClr>
    <a:custClr name="Green">
      <a:srgbClr val="00A3A1"/>
    </a:custClr>
    <a:custClr name="Dark Green">
      <a:srgbClr val="009A44"/>
    </a:custClr>
    <a:custClr name="Light Green">
      <a:srgbClr val="43B02A"/>
    </a:custClr>
    <a:custClr name="Yellow">
      <a:srgbClr val="EAAA00"/>
    </a:custClr>
    <a:custClr name="Orange">
      <a:srgbClr val="F68D2E"/>
    </a:custClr>
    <a:custClr name="Red ">
      <a:srgbClr val="BC204B"/>
    </a:custClr>
    <a:custClr name="Pink">
      <a:srgbClr val="C6007E"/>
    </a:custClr>
    <a:custClr name="Dark Brown">
      <a:srgbClr val="753F19"/>
    </a:custClr>
    <a:custClr name="Light Brown">
      <a:srgbClr val="9B642E"/>
    </a:custClr>
    <a:custClr name="Olive">
      <a:srgbClr val="9D9375"/>
    </a:custClr>
    <a:custClr name="Beige">
      <a:srgbClr val="E3BC9F"/>
    </a:custClr>
    <a:custClr name="Light Pink">
      <a:srgbClr val="E36877"/>
    </a:custClr>
  </a:custClrLst>
  <a:extLst>
    <a:ext uri="{05A4C25C-085E-4340-85A3-A5531E510DB2}">
      <thm15:themeFamily xmlns:thm15="http://schemas.microsoft.com/office/thememl/2012/main" name="KPMG Report Standard Template.potx" id="{54E4D1A2-FA09-4BD3-BDDA-EFDCB0D37F10}" vid="{A6CD2BC6-3F94-46B8-A7DB-A52DA396CC7B}"/>
    </a:ext>
  </a:extLst>
</a:theme>
</file>

<file path=docMetadata/LabelInfo.xml><?xml version="1.0" encoding="utf-8"?>
<clbl:labelList xmlns:clbl="http://schemas.microsoft.com/office/2020/mipLabelMetadata">
  <clbl:label id="{deff24bb-2089-4400-8c8e-f71e680378b2}" enabled="0" method="" siteId="{deff24bb-2089-4400-8c8e-f71e680378b2}" removed="1"/>
</clbl:labelList>
</file>

<file path=docProps/app.xml><?xml version="1.0" encoding="utf-8"?>
<Properties xmlns="http://schemas.openxmlformats.org/officeDocument/2006/extended-properties" xmlns:vt="http://schemas.openxmlformats.org/officeDocument/2006/docPropsVTypes">
  <Template>KPMG Report Standard Template</Template>
  <TotalTime>0</TotalTime>
  <Words>963</Words>
  <Application>Microsoft Macintosh PowerPoint</Application>
  <PresentationFormat>Widescreen</PresentationFormat>
  <Paragraphs>58</Paragraphs>
  <Slides>7</Slides>
  <Notes>2</Notes>
  <HiddenSlides>0</HiddenSlides>
  <MMClips>0</MMClips>
  <ScaleCrop>false</ScaleCrop>
  <HeadingPairs>
    <vt:vector size="8" baseType="variant">
      <vt:variant>
        <vt:lpstr>Caratteri utilizzati</vt:lpstr>
      </vt:variant>
      <vt:variant>
        <vt:i4>7</vt:i4>
      </vt:variant>
      <vt:variant>
        <vt:lpstr>Tema</vt:lpstr>
      </vt:variant>
      <vt:variant>
        <vt:i4>23</vt:i4>
      </vt:variant>
      <vt:variant>
        <vt:lpstr>Server OLE incorporati</vt:lpstr>
      </vt:variant>
      <vt:variant>
        <vt:i4>1</vt:i4>
      </vt:variant>
      <vt:variant>
        <vt:lpstr>Titoli diapositive</vt:lpstr>
      </vt:variant>
      <vt:variant>
        <vt:i4>7</vt:i4>
      </vt:variant>
    </vt:vector>
  </HeadingPairs>
  <TitlesOfParts>
    <vt:vector size="38" baseType="lpstr">
      <vt:lpstr>Arial</vt:lpstr>
      <vt:lpstr>Calibri</vt:lpstr>
      <vt:lpstr>KPMG Extralight</vt:lpstr>
      <vt:lpstr>Kunstler Script</vt:lpstr>
      <vt:lpstr>Open Sans Light</vt:lpstr>
      <vt:lpstr>Times New Roman</vt:lpstr>
      <vt:lpstr>Titillium Web</vt:lpstr>
      <vt:lpstr>KPMG_Report_4x3_050216_2016</vt:lpstr>
      <vt:lpstr>1_KPMG_Report_4x3_050216_2016</vt:lpstr>
      <vt:lpstr>2_KPMG_Report_4x3_050216_2016</vt:lpstr>
      <vt:lpstr>3_KPMG_Report_4x3_050216_2016</vt:lpstr>
      <vt:lpstr>4_KPMG_Report_4x3_050216_2016</vt:lpstr>
      <vt:lpstr>5_KPMG_Report_4x3_050216_2016</vt:lpstr>
      <vt:lpstr>6_KPMG_Report_4x3_050216_2016</vt:lpstr>
      <vt:lpstr>7_KPMG_Report_4x3_050216_2016</vt:lpstr>
      <vt:lpstr>8_KPMG_Report_4x3_050216_2016</vt:lpstr>
      <vt:lpstr>9_KPMG_Report_4x3_050216_2016</vt:lpstr>
      <vt:lpstr>10_KPMG_Report_4x3_050216_2016</vt:lpstr>
      <vt:lpstr>11_KPMG_Report_4x3_050216_2016</vt:lpstr>
      <vt:lpstr>12_KPMG_Report_4x3_050216_2016</vt:lpstr>
      <vt:lpstr>13_KPMG_Report_4x3_050216_2016</vt:lpstr>
      <vt:lpstr>14_KPMG_Report_4x3_050216_2016</vt:lpstr>
      <vt:lpstr>15_KPMG_Report_4x3_050216_2016</vt:lpstr>
      <vt:lpstr>16_KPMG_Report_4x3_050216_2016</vt:lpstr>
      <vt:lpstr>17_KPMG_Report_4x3_050216_2016</vt:lpstr>
      <vt:lpstr>18_KPMG_Report_4x3_050216_2016</vt:lpstr>
      <vt:lpstr>19_KPMG_Report_4x3_050216_2016</vt:lpstr>
      <vt:lpstr>20_KPMG_Report_4x3_050216_2016</vt:lpstr>
      <vt:lpstr>21_KPMG_Report_4x3_050216_2016</vt:lpstr>
      <vt:lpstr>22_KPMG_Report_4x3_050216_2016</vt:lpstr>
      <vt:lpstr>Diapositiva think-cell</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
  <cp:lastModifiedBy/>
  <cp:revision>2</cp:revision>
  <dcterms:created xsi:type="dcterms:W3CDTF">2020-02-07T14:10:28Z</dcterms:created>
  <dcterms:modified xsi:type="dcterms:W3CDTF">2024-04-22T16:18:37Z</dcterms:modified>
</cp:coreProperties>
</file>